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2"/>
  </p:sldMasterIdLst>
  <p:notesMasterIdLst>
    <p:notesMasterId r:id="rId16"/>
  </p:notesMasterIdLst>
  <p:sldIdLst>
    <p:sldId id="256" r:id="rId3"/>
    <p:sldId id="275" r:id="rId4"/>
    <p:sldId id="277" r:id="rId5"/>
    <p:sldId id="276" r:id="rId6"/>
    <p:sldId id="257" r:id="rId7"/>
    <p:sldId id="279" r:id="rId8"/>
    <p:sldId id="278" r:id="rId9"/>
    <p:sldId id="280" r:id="rId10"/>
    <p:sldId id="282" r:id="rId11"/>
    <p:sldId id="283" r:id="rId12"/>
    <p:sldId id="284" r:id="rId13"/>
    <p:sldId id="285" r:id="rId14"/>
    <p:sldId id="274" r:id="rId15"/>
  </p:sldIdLst>
  <p:sldSz cx="24387175" cy="13716000"/>
  <p:notesSz cx="6858000" cy="9144000"/>
  <p:embeddedFontLst>
    <p:embeddedFont>
      <p:font typeface="Calibri" panose="020F050202020403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0exefuxFJyWRBvw6sUztfP/f+Z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eve Haley" initials="" lastIdx="1" clrIdx="0"/>
  <p:cmAuthor id="1" name="N NA"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4F1E69-F170-4BCD-8E82-AEEAF0D377E7}">
  <a:tblStyle styleId="{484F1E69-F170-4BCD-8E82-AEEAF0D377E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F0FF"/>
          </a:solidFill>
        </a:fill>
      </a:tcStyle>
    </a:wholeTbl>
    <a:band1H>
      <a:tcTxStyle/>
      <a:tcStyle>
        <a:tcBdr/>
        <a:fill>
          <a:solidFill>
            <a:srgbClr val="CAE0FF"/>
          </a:solidFill>
        </a:fill>
      </a:tcStyle>
    </a:band1H>
    <a:band2H>
      <a:tcTxStyle/>
      <a:tcStyle>
        <a:tcBdr/>
      </a:tcStyle>
    </a:band2H>
    <a:band1V>
      <a:tcTxStyle/>
      <a:tcStyle>
        <a:tcBdr/>
        <a:fill>
          <a:solidFill>
            <a:srgbClr val="CAE0F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15"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9"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5a2f94e29_3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g125a2f94e29_3_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25a2f94e29_3_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69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25a2f94e29_3_3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8" name="Google Shape;508;g125a2f94e29_3_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1128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717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4222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8292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9447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0274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a2f94e29_3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125a2f94e29_3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598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pic>
        <p:nvPicPr>
          <p:cNvPr id="15" name="Google Shape;15;p19"/>
          <p:cNvPicPr preferRelativeResize="0"/>
          <p:nvPr/>
        </p:nvPicPr>
        <p:blipFill rotWithShape="1">
          <a:blip r:embed="rId2">
            <a:alphaModFix/>
          </a:blip>
          <a:srcRect/>
          <a:stretch/>
        </p:blipFill>
        <p:spPr>
          <a:xfrm>
            <a:off x="1587" y="0"/>
            <a:ext cx="24384000" cy="13716000"/>
          </a:xfrm>
          <a:prstGeom prst="rect">
            <a:avLst/>
          </a:prstGeom>
          <a:noFill/>
          <a:ln>
            <a:noFill/>
          </a:ln>
        </p:spPr>
      </p:pic>
      <p:sp>
        <p:nvSpPr>
          <p:cNvPr id="16" name="Google Shape;16;p19"/>
          <p:cNvSpPr/>
          <p:nvPr/>
        </p:nvSpPr>
        <p:spPr>
          <a:xfrm>
            <a:off x="861219" y="3595738"/>
            <a:ext cx="25129909" cy="8531688"/>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Arial"/>
              <a:ea typeface="Arial"/>
              <a:cs typeface="Arial"/>
              <a:sym typeface="Arial"/>
            </a:endParaRPr>
          </a:p>
        </p:txBody>
      </p:sp>
      <p:sp>
        <p:nvSpPr>
          <p:cNvPr id="17" name="Google Shape;17;p19"/>
          <p:cNvSpPr txBox="1">
            <a:spLocks noGrp="1"/>
          </p:cNvSpPr>
          <p:nvPr>
            <p:ph type="ctrTitle"/>
          </p:nvPr>
        </p:nvSpPr>
        <p:spPr>
          <a:xfrm>
            <a:off x="1695847" y="4203903"/>
            <a:ext cx="12286059" cy="45196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9"/>
          <p:cNvSpPr txBox="1">
            <a:spLocks noGrp="1"/>
          </p:cNvSpPr>
          <p:nvPr>
            <p:ph type="subTitle" idx="1"/>
          </p:nvPr>
        </p:nvSpPr>
        <p:spPr>
          <a:xfrm>
            <a:off x="1695847" y="9308787"/>
            <a:ext cx="14344253" cy="2310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19" name="Google Shape;19;p19"/>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b="0" i="0" u="none" strike="noStrike" cap="none">
                <a:solidFill>
                  <a:schemeClr val="lt1"/>
                </a:solidFill>
                <a:latin typeface="Arial"/>
                <a:ea typeface="Arial"/>
                <a:cs typeface="Arial"/>
                <a:sym typeface="Arial"/>
              </a:defRPr>
            </a:lvl1pPr>
            <a:lvl2pPr marL="0" lvl="1" indent="0" algn="r">
              <a:spcBef>
                <a:spcPts val="0"/>
              </a:spcBef>
              <a:buNone/>
              <a:defRPr sz="2400" b="0" i="0" u="none" strike="noStrike" cap="none">
                <a:solidFill>
                  <a:schemeClr val="lt1"/>
                </a:solidFill>
                <a:latin typeface="Arial"/>
                <a:ea typeface="Arial"/>
                <a:cs typeface="Arial"/>
                <a:sym typeface="Arial"/>
              </a:defRPr>
            </a:lvl2pPr>
            <a:lvl3pPr marL="0" lvl="2" indent="0" algn="r">
              <a:spcBef>
                <a:spcPts val="0"/>
              </a:spcBef>
              <a:buNone/>
              <a:defRPr sz="2400" b="0" i="0" u="none" strike="noStrike" cap="none">
                <a:solidFill>
                  <a:schemeClr val="lt1"/>
                </a:solidFill>
                <a:latin typeface="Arial"/>
                <a:ea typeface="Arial"/>
                <a:cs typeface="Arial"/>
                <a:sym typeface="Arial"/>
              </a:defRPr>
            </a:lvl3pPr>
            <a:lvl4pPr marL="0" lvl="3" indent="0" algn="r">
              <a:spcBef>
                <a:spcPts val="0"/>
              </a:spcBef>
              <a:buNone/>
              <a:defRPr sz="2400" b="0" i="0" u="none" strike="noStrike" cap="none">
                <a:solidFill>
                  <a:schemeClr val="lt1"/>
                </a:solidFill>
                <a:latin typeface="Arial"/>
                <a:ea typeface="Arial"/>
                <a:cs typeface="Arial"/>
                <a:sym typeface="Arial"/>
              </a:defRPr>
            </a:lvl4pPr>
            <a:lvl5pPr marL="0" lvl="4" indent="0" algn="r">
              <a:spcBef>
                <a:spcPts val="0"/>
              </a:spcBef>
              <a:buNone/>
              <a:defRPr sz="2400" b="0" i="0" u="none" strike="noStrike" cap="none">
                <a:solidFill>
                  <a:schemeClr val="lt1"/>
                </a:solidFill>
                <a:latin typeface="Arial"/>
                <a:ea typeface="Arial"/>
                <a:cs typeface="Arial"/>
                <a:sym typeface="Arial"/>
              </a:defRPr>
            </a:lvl5pPr>
            <a:lvl6pPr marL="0" lvl="5" indent="0" algn="r">
              <a:spcBef>
                <a:spcPts val="0"/>
              </a:spcBef>
              <a:buNone/>
              <a:defRPr sz="2400" b="0" i="0" u="none" strike="noStrike" cap="none">
                <a:solidFill>
                  <a:schemeClr val="lt1"/>
                </a:solidFill>
                <a:latin typeface="Arial"/>
                <a:ea typeface="Arial"/>
                <a:cs typeface="Arial"/>
                <a:sym typeface="Arial"/>
              </a:defRPr>
            </a:lvl6pPr>
            <a:lvl7pPr marL="0" lvl="6" indent="0" algn="r">
              <a:spcBef>
                <a:spcPts val="0"/>
              </a:spcBef>
              <a:buNone/>
              <a:defRPr sz="2400" b="0" i="0" u="none" strike="noStrike" cap="none">
                <a:solidFill>
                  <a:schemeClr val="lt1"/>
                </a:solidFill>
                <a:latin typeface="Arial"/>
                <a:ea typeface="Arial"/>
                <a:cs typeface="Arial"/>
                <a:sym typeface="Arial"/>
              </a:defRPr>
            </a:lvl7pPr>
            <a:lvl8pPr marL="0" lvl="7" indent="0" algn="r">
              <a:spcBef>
                <a:spcPts val="0"/>
              </a:spcBef>
              <a:buNone/>
              <a:defRPr sz="2400" b="0" i="0" u="none" strike="noStrike" cap="none">
                <a:solidFill>
                  <a:schemeClr val="lt1"/>
                </a:solidFill>
                <a:latin typeface="Arial"/>
                <a:ea typeface="Arial"/>
                <a:cs typeface="Arial"/>
                <a:sym typeface="Arial"/>
              </a:defRPr>
            </a:lvl8pPr>
            <a:lvl9pPr marL="0" lvl="8" indent="0" algn="r">
              <a:spcBef>
                <a:spcPts val="0"/>
              </a:spcBef>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19"/>
          <p:cNvPicPr preferRelativeResize="0"/>
          <p:nvPr/>
        </p:nvPicPr>
        <p:blipFill rotWithShape="1">
          <a:blip r:embed="rId3">
            <a:alphaModFix/>
          </a:blip>
          <a:srcRect/>
          <a:stretch/>
        </p:blipFill>
        <p:spPr>
          <a:xfrm>
            <a:off x="17205779" y="913387"/>
            <a:ext cx="5226926" cy="54174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28"/>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4" name="Google Shape;84;p28"/>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0"/>
        <p:cNvGrpSpPr/>
        <p:nvPr/>
      </p:nvGrpSpPr>
      <p:grpSpPr>
        <a:xfrm>
          <a:off x="0" y="0"/>
          <a:ext cx="0" cy="0"/>
          <a:chOff x="0" y="0"/>
          <a:chExt cx="0" cy="0"/>
        </a:xfrm>
      </p:grpSpPr>
      <p:pic>
        <p:nvPicPr>
          <p:cNvPr id="91" name="Google Shape;91;g125a2f94e29_3_5"/>
          <p:cNvPicPr preferRelativeResize="0"/>
          <p:nvPr/>
        </p:nvPicPr>
        <p:blipFill rotWithShape="1">
          <a:blip r:embed="rId2">
            <a:alphaModFix/>
          </a:blip>
          <a:srcRect/>
          <a:stretch/>
        </p:blipFill>
        <p:spPr>
          <a:xfrm>
            <a:off x="1587" y="0"/>
            <a:ext cx="24384000" cy="13716000"/>
          </a:xfrm>
          <a:prstGeom prst="rect">
            <a:avLst/>
          </a:prstGeom>
          <a:noFill/>
          <a:ln>
            <a:noFill/>
          </a:ln>
        </p:spPr>
      </p:pic>
      <p:sp>
        <p:nvSpPr>
          <p:cNvPr id="92" name="Google Shape;92;g125a2f94e29_3_5"/>
          <p:cNvSpPr/>
          <p:nvPr/>
        </p:nvSpPr>
        <p:spPr>
          <a:xfrm>
            <a:off x="861219" y="3595738"/>
            <a:ext cx="25129909" cy="8531688"/>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Arial"/>
              <a:ea typeface="Arial"/>
              <a:cs typeface="Arial"/>
              <a:sym typeface="Arial"/>
            </a:endParaRPr>
          </a:p>
        </p:txBody>
      </p:sp>
      <p:sp>
        <p:nvSpPr>
          <p:cNvPr id="93" name="Google Shape;93;g125a2f94e29_3_5"/>
          <p:cNvSpPr txBox="1">
            <a:spLocks noGrp="1"/>
          </p:cNvSpPr>
          <p:nvPr>
            <p:ph type="ctrTitle"/>
          </p:nvPr>
        </p:nvSpPr>
        <p:spPr>
          <a:xfrm>
            <a:off x="1695847" y="4203903"/>
            <a:ext cx="12286059" cy="45196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g125a2f94e29_3_5"/>
          <p:cNvSpPr txBox="1">
            <a:spLocks noGrp="1"/>
          </p:cNvSpPr>
          <p:nvPr>
            <p:ph type="subTitle" idx="1"/>
          </p:nvPr>
        </p:nvSpPr>
        <p:spPr>
          <a:xfrm>
            <a:off x="1695847" y="9308787"/>
            <a:ext cx="14344253" cy="2310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95" name="Google Shape;95;g125a2f94e29_3_5"/>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g125a2f94e29_3_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b="0" i="0" u="none" strike="noStrike" cap="none">
                <a:solidFill>
                  <a:schemeClr val="lt1"/>
                </a:solidFill>
                <a:latin typeface="Arial"/>
                <a:ea typeface="Arial"/>
                <a:cs typeface="Arial"/>
                <a:sym typeface="Arial"/>
              </a:defRPr>
            </a:lvl1pPr>
            <a:lvl2pPr marL="0" lvl="1" indent="0" algn="r">
              <a:spcBef>
                <a:spcPts val="0"/>
              </a:spcBef>
              <a:buNone/>
              <a:defRPr sz="2400" b="0" i="0" u="none" strike="noStrike" cap="none">
                <a:solidFill>
                  <a:schemeClr val="lt1"/>
                </a:solidFill>
                <a:latin typeface="Arial"/>
                <a:ea typeface="Arial"/>
                <a:cs typeface="Arial"/>
                <a:sym typeface="Arial"/>
              </a:defRPr>
            </a:lvl2pPr>
            <a:lvl3pPr marL="0" lvl="2" indent="0" algn="r">
              <a:spcBef>
                <a:spcPts val="0"/>
              </a:spcBef>
              <a:buNone/>
              <a:defRPr sz="2400" b="0" i="0" u="none" strike="noStrike" cap="none">
                <a:solidFill>
                  <a:schemeClr val="lt1"/>
                </a:solidFill>
                <a:latin typeface="Arial"/>
                <a:ea typeface="Arial"/>
                <a:cs typeface="Arial"/>
                <a:sym typeface="Arial"/>
              </a:defRPr>
            </a:lvl3pPr>
            <a:lvl4pPr marL="0" lvl="3" indent="0" algn="r">
              <a:spcBef>
                <a:spcPts val="0"/>
              </a:spcBef>
              <a:buNone/>
              <a:defRPr sz="2400" b="0" i="0" u="none" strike="noStrike" cap="none">
                <a:solidFill>
                  <a:schemeClr val="lt1"/>
                </a:solidFill>
                <a:latin typeface="Arial"/>
                <a:ea typeface="Arial"/>
                <a:cs typeface="Arial"/>
                <a:sym typeface="Arial"/>
              </a:defRPr>
            </a:lvl4pPr>
            <a:lvl5pPr marL="0" lvl="4" indent="0" algn="r">
              <a:spcBef>
                <a:spcPts val="0"/>
              </a:spcBef>
              <a:buNone/>
              <a:defRPr sz="2400" b="0" i="0" u="none" strike="noStrike" cap="none">
                <a:solidFill>
                  <a:schemeClr val="lt1"/>
                </a:solidFill>
                <a:latin typeface="Arial"/>
                <a:ea typeface="Arial"/>
                <a:cs typeface="Arial"/>
                <a:sym typeface="Arial"/>
              </a:defRPr>
            </a:lvl5pPr>
            <a:lvl6pPr marL="0" lvl="5" indent="0" algn="r">
              <a:spcBef>
                <a:spcPts val="0"/>
              </a:spcBef>
              <a:buNone/>
              <a:defRPr sz="2400" b="0" i="0" u="none" strike="noStrike" cap="none">
                <a:solidFill>
                  <a:schemeClr val="lt1"/>
                </a:solidFill>
                <a:latin typeface="Arial"/>
                <a:ea typeface="Arial"/>
                <a:cs typeface="Arial"/>
                <a:sym typeface="Arial"/>
              </a:defRPr>
            </a:lvl6pPr>
            <a:lvl7pPr marL="0" lvl="6" indent="0" algn="r">
              <a:spcBef>
                <a:spcPts val="0"/>
              </a:spcBef>
              <a:buNone/>
              <a:defRPr sz="2400" b="0" i="0" u="none" strike="noStrike" cap="none">
                <a:solidFill>
                  <a:schemeClr val="lt1"/>
                </a:solidFill>
                <a:latin typeface="Arial"/>
                <a:ea typeface="Arial"/>
                <a:cs typeface="Arial"/>
                <a:sym typeface="Arial"/>
              </a:defRPr>
            </a:lvl7pPr>
            <a:lvl8pPr marL="0" lvl="7" indent="0" algn="r">
              <a:spcBef>
                <a:spcPts val="0"/>
              </a:spcBef>
              <a:buNone/>
              <a:defRPr sz="2400" b="0" i="0" u="none" strike="noStrike" cap="none">
                <a:solidFill>
                  <a:schemeClr val="lt1"/>
                </a:solidFill>
                <a:latin typeface="Arial"/>
                <a:ea typeface="Arial"/>
                <a:cs typeface="Arial"/>
                <a:sym typeface="Arial"/>
              </a:defRPr>
            </a:lvl8pPr>
            <a:lvl9pPr marL="0" lvl="8" indent="0" algn="r">
              <a:spcBef>
                <a:spcPts val="0"/>
              </a:spcBef>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7" name="Google Shape;97;g125a2f94e29_3_5"/>
          <p:cNvPicPr preferRelativeResize="0"/>
          <p:nvPr/>
        </p:nvPicPr>
        <p:blipFill rotWithShape="1">
          <a:blip r:embed="rId3">
            <a:alphaModFix/>
          </a:blip>
          <a:srcRect/>
          <a:stretch/>
        </p:blipFill>
        <p:spPr>
          <a:xfrm>
            <a:off x="17205779" y="913387"/>
            <a:ext cx="5226926" cy="541749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98"/>
        <p:cNvGrpSpPr/>
        <p:nvPr/>
      </p:nvGrpSpPr>
      <p:grpSpPr>
        <a:xfrm>
          <a:off x="0" y="0"/>
          <a:ext cx="0" cy="0"/>
          <a:chOff x="0" y="0"/>
          <a:chExt cx="0" cy="0"/>
        </a:xfrm>
      </p:grpSpPr>
      <p:pic>
        <p:nvPicPr>
          <p:cNvPr id="99" name="Google Shape;99;g125a2f94e29_3_13"/>
          <p:cNvPicPr preferRelativeResize="0"/>
          <p:nvPr/>
        </p:nvPicPr>
        <p:blipFill rotWithShape="1">
          <a:blip r:embed="rId2">
            <a:alphaModFix/>
          </a:blip>
          <a:srcRect/>
          <a:stretch/>
        </p:blipFill>
        <p:spPr>
          <a:xfrm>
            <a:off x="1587" y="0"/>
            <a:ext cx="24384000" cy="13716000"/>
          </a:xfrm>
          <a:prstGeom prst="rect">
            <a:avLst/>
          </a:prstGeom>
          <a:noFill/>
          <a:ln>
            <a:noFill/>
          </a:ln>
        </p:spPr>
      </p:pic>
      <p:sp>
        <p:nvSpPr>
          <p:cNvPr id="100" name="Google Shape;100;g125a2f94e29_3_13"/>
          <p:cNvSpPr/>
          <p:nvPr/>
        </p:nvSpPr>
        <p:spPr>
          <a:xfrm>
            <a:off x="50103" y="564204"/>
            <a:ext cx="24387176" cy="5466945"/>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1" name="Google Shape;101;g125a2f94e29_3_13"/>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g125a2f94e29_3_13"/>
          <p:cNvSpPr txBox="1">
            <a:spLocks noGrp="1"/>
          </p:cNvSpPr>
          <p:nvPr>
            <p:ph type="body" idx="1"/>
          </p:nvPr>
        </p:nvSpPr>
        <p:spPr>
          <a:xfrm>
            <a:off x="1676619" y="3651250"/>
            <a:ext cx="21033938"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03" name="Google Shape;103;g125a2f94e29_3_13"/>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g125a2f94e29_3_13"/>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05" name="Google Shape;105;g125a2f94e29_3_13"/>
          <p:cNvPicPr preferRelativeResize="0"/>
          <p:nvPr/>
        </p:nvPicPr>
        <p:blipFill rotWithShape="1">
          <a:blip r:embed="rId3">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12"/>
        <p:cNvGrpSpPr/>
        <p:nvPr/>
      </p:nvGrpSpPr>
      <p:grpSpPr>
        <a:xfrm>
          <a:off x="0" y="0"/>
          <a:ext cx="0" cy="0"/>
          <a:chOff x="0" y="0"/>
          <a:chExt cx="0" cy="0"/>
        </a:xfrm>
      </p:grpSpPr>
      <p:sp>
        <p:nvSpPr>
          <p:cNvPr id="113" name="Google Shape;113;g125a2f94e29_3_27"/>
          <p:cNvSpPr/>
          <p:nvPr/>
        </p:nvSpPr>
        <p:spPr>
          <a:xfrm>
            <a:off x="861219" y="3595738"/>
            <a:ext cx="25129908" cy="8531688"/>
          </a:xfrm>
          <a:prstGeom prst="roundRect">
            <a:avLst>
              <a:gd name="adj" fmla="val 668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Arial"/>
              <a:ea typeface="Arial"/>
              <a:cs typeface="Arial"/>
              <a:sym typeface="Arial"/>
            </a:endParaRPr>
          </a:p>
        </p:txBody>
      </p:sp>
      <p:sp>
        <p:nvSpPr>
          <p:cNvPr id="114" name="Google Shape;114;g125a2f94e29_3_27"/>
          <p:cNvSpPr txBox="1">
            <a:spLocks noGrp="1"/>
          </p:cNvSpPr>
          <p:nvPr>
            <p:ph type="ctrTitle"/>
          </p:nvPr>
        </p:nvSpPr>
        <p:spPr>
          <a:xfrm>
            <a:off x="1695847" y="4203903"/>
            <a:ext cx="12286059" cy="45196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g125a2f94e29_3_27"/>
          <p:cNvSpPr txBox="1">
            <a:spLocks noGrp="1"/>
          </p:cNvSpPr>
          <p:nvPr>
            <p:ph type="subTitle" idx="1"/>
          </p:nvPr>
        </p:nvSpPr>
        <p:spPr>
          <a:xfrm>
            <a:off x="1695847" y="9308787"/>
            <a:ext cx="14344253" cy="2310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116" name="Google Shape;116;g125a2f94e29_3_27"/>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g125a2f94e29_3_27"/>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a:solidFill>
                  <a:schemeClr val="lt1"/>
                </a:solidFill>
                <a:latin typeface="Arial"/>
                <a:ea typeface="Arial"/>
                <a:cs typeface="Arial"/>
                <a:sym typeface="Arial"/>
              </a:defRPr>
            </a:lvl1pPr>
            <a:lvl2pPr marL="0" lvl="1" indent="0" algn="r">
              <a:spcBef>
                <a:spcPts val="0"/>
              </a:spcBef>
              <a:buNone/>
              <a:defRPr sz="2400">
                <a:solidFill>
                  <a:schemeClr val="lt1"/>
                </a:solidFill>
                <a:latin typeface="Arial"/>
                <a:ea typeface="Arial"/>
                <a:cs typeface="Arial"/>
                <a:sym typeface="Arial"/>
              </a:defRPr>
            </a:lvl2pPr>
            <a:lvl3pPr marL="0" lvl="2" indent="0" algn="r">
              <a:spcBef>
                <a:spcPts val="0"/>
              </a:spcBef>
              <a:buNone/>
              <a:defRPr sz="2400">
                <a:solidFill>
                  <a:schemeClr val="lt1"/>
                </a:solidFill>
                <a:latin typeface="Arial"/>
                <a:ea typeface="Arial"/>
                <a:cs typeface="Arial"/>
                <a:sym typeface="Arial"/>
              </a:defRPr>
            </a:lvl3pPr>
            <a:lvl4pPr marL="0" lvl="3" indent="0" algn="r">
              <a:spcBef>
                <a:spcPts val="0"/>
              </a:spcBef>
              <a:buNone/>
              <a:defRPr sz="2400">
                <a:solidFill>
                  <a:schemeClr val="lt1"/>
                </a:solidFill>
                <a:latin typeface="Arial"/>
                <a:ea typeface="Arial"/>
                <a:cs typeface="Arial"/>
                <a:sym typeface="Arial"/>
              </a:defRPr>
            </a:lvl4pPr>
            <a:lvl5pPr marL="0" lvl="4" indent="0" algn="r">
              <a:spcBef>
                <a:spcPts val="0"/>
              </a:spcBef>
              <a:buNone/>
              <a:defRPr sz="2400">
                <a:solidFill>
                  <a:schemeClr val="lt1"/>
                </a:solidFill>
                <a:latin typeface="Arial"/>
                <a:ea typeface="Arial"/>
                <a:cs typeface="Arial"/>
                <a:sym typeface="Arial"/>
              </a:defRPr>
            </a:lvl5pPr>
            <a:lvl6pPr marL="0" lvl="5" indent="0" algn="r">
              <a:spcBef>
                <a:spcPts val="0"/>
              </a:spcBef>
              <a:buNone/>
              <a:defRPr sz="2400">
                <a:solidFill>
                  <a:schemeClr val="lt1"/>
                </a:solidFill>
                <a:latin typeface="Arial"/>
                <a:ea typeface="Arial"/>
                <a:cs typeface="Arial"/>
                <a:sym typeface="Arial"/>
              </a:defRPr>
            </a:lvl6pPr>
            <a:lvl7pPr marL="0" lvl="6" indent="0" algn="r">
              <a:spcBef>
                <a:spcPts val="0"/>
              </a:spcBef>
              <a:buNone/>
              <a:defRPr sz="2400">
                <a:solidFill>
                  <a:schemeClr val="lt1"/>
                </a:solidFill>
                <a:latin typeface="Arial"/>
                <a:ea typeface="Arial"/>
                <a:cs typeface="Arial"/>
                <a:sym typeface="Arial"/>
              </a:defRPr>
            </a:lvl7pPr>
            <a:lvl8pPr marL="0" lvl="7" indent="0" algn="r">
              <a:spcBef>
                <a:spcPts val="0"/>
              </a:spcBef>
              <a:buNone/>
              <a:defRPr sz="2400">
                <a:solidFill>
                  <a:schemeClr val="lt1"/>
                </a:solidFill>
                <a:latin typeface="Arial"/>
                <a:ea typeface="Arial"/>
                <a:cs typeface="Arial"/>
                <a:sym typeface="Arial"/>
              </a:defRPr>
            </a:lvl8pPr>
            <a:lvl9pPr marL="0" lvl="8" indent="0" algn="r">
              <a:spcBef>
                <a:spcPts val="0"/>
              </a:spcBef>
              <a:buNone/>
              <a:defRPr sz="24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8" name="Google Shape;118;g125a2f94e29_3_27"/>
          <p:cNvSpPr/>
          <p:nvPr/>
        </p:nvSpPr>
        <p:spPr>
          <a:xfrm>
            <a:off x="16183637" y="9013230"/>
            <a:ext cx="3257669" cy="3257669"/>
          </a:xfrm>
          <a:prstGeom prst="ellipse">
            <a:avLst/>
          </a:prstGeom>
          <a:noFill/>
          <a:ln w="146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g125a2f94e29_3_27"/>
          <p:cNvSpPr/>
          <p:nvPr/>
        </p:nvSpPr>
        <p:spPr>
          <a:xfrm>
            <a:off x="21320100" y="4425142"/>
            <a:ext cx="3608615" cy="3608615"/>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g125a2f94e29_3_27"/>
          <p:cNvSpPr/>
          <p:nvPr/>
        </p:nvSpPr>
        <p:spPr>
          <a:xfrm>
            <a:off x="17762247" y="5257042"/>
            <a:ext cx="5917515" cy="5917515"/>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g125a2f94e29_3_27"/>
          <p:cNvSpPr/>
          <p:nvPr/>
        </p:nvSpPr>
        <p:spPr>
          <a:xfrm>
            <a:off x="16489928" y="351150"/>
            <a:ext cx="6658628" cy="66586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22" name="Google Shape;122;g125a2f94e29_3_27"/>
          <p:cNvPicPr preferRelativeResize="0"/>
          <p:nvPr/>
        </p:nvPicPr>
        <p:blipFill rotWithShape="1">
          <a:blip r:embed="rId2">
            <a:alphaModFix/>
          </a:blip>
          <a:srcRect/>
          <a:stretch/>
        </p:blipFill>
        <p:spPr>
          <a:xfrm>
            <a:off x="17205779" y="906822"/>
            <a:ext cx="5226926" cy="541749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3"/>
        <p:cNvGrpSpPr/>
        <p:nvPr/>
      </p:nvGrpSpPr>
      <p:grpSpPr>
        <a:xfrm>
          <a:off x="0" y="0"/>
          <a:ext cx="0" cy="0"/>
          <a:chOff x="0" y="0"/>
          <a:chExt cx="0" cy="0"/>
        </a:xfrm>
      </p:grpSpPr>
      <p:sp>
        <p:nvSpPr>
          <p:cNvPr id="124" name="Google Shape;124;g125a2f94e29_3_38"/>
          <p:cNvSpPr txBox="1">
            <a:spLocks noGrp="1"/>
          </p:cNvSpPr>
          <p:nvPr>
            <p:ph type="title"/>
          </p:nvPr>
        </p:nvSpPr>
        <p:spPr>
          <a:xfrm>
            <a:off x="1676619" y="730251"/>
            <a:ext cx="18914314"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g125a2f94e29_3_38"/>
          <p:cNvSpPr txBox="1">
            <a:spLocks noGrp="1"/>
          </p:cNvSpPr>
          <p:nvPr>
            <p:ph type="body" idx="1"/>
          </p:nvPr>
        </p:nvSpPr>
        <p:spPr>
          <a:xfrm>
            <a:off x="1676619" y="3651250"/>
            <a:ext cx="21033938"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26" name="Google Shape;126;g125a2f94e29_3_38"/>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g125a2f94e29_3_38"/>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28" name="Google Shape;128;g125a2f94e29_3_38"/>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29"/>
        <p:cNvGrpSpPr/>
        <p:nvPr/>
      </p:nvGrpSpPr>
      <p:grpSpPr>
        <a:xfrm>
          <a:off x="0" y="0"/>
          <a:ext cx="0" cy="0"/>
          <a:chOff x="0" y="0"/>
          <a:chExt cx="0" cy="0"/>
        </a:xfrm>
      </p:grpSpPr>
      <p:pic>
        <p:nvPicPr>
          <p:cNvPr id="130" name="Google Shape;130;g125a2f94e29_3_44"/>
          <p:cNvPicPr preferRelativeResize="0"/>
          <p:nvPr/>
        </p:nvPicPr>
        <p:blipFill rotWithShape="1">
          <a:blip r:embed="rId2">
            <a:alphaModFix/>
          </a:blip>
          <a:srcRect/>
          <a:stretch/>
        </p:blipFill>
        <p:spPr>
          <a:xfrm>
            <a:off x="1587" y="0"/>
            <a:ext cx="24384000" cy="13716000"/>
          </a:xfrm>
          <a:prstGeom prst="rect">
            <a:avLst/>
          </a:prstGeom>
          <a:noFill/>
          <a:ln>
            <a:noFill/>
          </a:ln>
        </p:spPr>
      </p:pic>
      <p:sp>
        <p:nvSpPr>
          <p:cNvPr id="131" name="Google Shape;131;g125a2f94e29_3_44"/>
          <p:cNvSpPr txBox="1">
            <a:spLocks noGrp="1"/>
          </p:cNvSpPr>
          <p:nvPr>
            <p:ph type="title"/>
          </p:nvPr>
        </p:nvSpPr>
        <p:spPr>
          <a:xfrm>
            <a:off x="1663917" y="3419477"/>
            <a:ext cx="14645007"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g125a2f94e29_3_44"/>
          <p:cNvSpPr txBox="1">
            <a:spLocks noGrp="1"/>
          </p:cNvSpPr>
          <p:nvPr>
            <p:ph type="body" idx="1"/>
          </p:nvPr>
        </p:nvSpPr>
        <p:spPr>
          <a:xfrm>
            <a:off x="1663917" y="9178927"/>
            <a:ext cx="21033938"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800"/>
              <a:buNone/>
              <a:defRPr sz="4800">
                <a:solidFill>
                  <a:srgbClr val="888888"/>
                </a:solidFill>
              </a:defRPr>
            </a:lvl1pPr>
            <a:lvl2pPr marL="914400" lvl="1" indent="-228600" algn="l">
              <a:lnSpc>
                <a:spcPct val="90000"/>
              </a:lnSpc>
              <a:spcBef>
                <a:spcPts val="1000"/>
              </a:spcBef>
              <a:spcAft>
                <a:spcPts val="0"/>
              </a:spcAft>
              <a:buClr>
                <a:srgbClr val="888888"/>
              </a:buClr>
              <a:buSzPts val="4000"/>
              <a:buNone/>
              <a:defRPr sz="4000">
                <a:solidFill>
                  <a:srgbClr val="888888"/>
                </a:solidFill>
              </a:defRPr>
            </a:lvl2pPr>
            <a:lvl3pPr marL="1371600" lvl="2" indent="-228600" algn="l">
              <a:lnSpc>
                <a:spcPct val="90000"/>
              </a:lnSpc>
              <a:spcBef>
                <a:spcPts val="1000"/>
              </a:spcBef>
              <a:spcAft>
                <a:spcPts val="0"/>
              </a:spcAft>
              <a:buClr>
                <a:srgbClr val="888888"/>
              </a:buClr>
              <a:buSzPts val="3600"/>
              <a:buNone/>
              <a:defRPr sz="3600">
                <a:solidFill>
                  <a:srgbClr val="888888"/>
                </a:solidFill>
              </a:defRPr>
            </a:lvl3pPr>
            <a:lvl4pPr marL="1828800" lvl="3" indent="-228600" algn="l">
              <a:lnSpc>
                <a:spcPct val="90000"/>
              </a:lnSpc>
              <a:spcBef>
                <a:spcPts val="1000"/>
              </a:spcBef>
              <a:spcAft>
                <a:spcPts val="0"/>
              </a:spcAft>
              <a:buClr>
                <a:srgbClr val="888888"/>
              </a:buClr>
              <a:buSzPts val="3200"/>
              <a:buNone/>
              <a:defRPr sz="3200">
                <a:solidFill>
                  <a:srgbClr val="888888"/>
                </a:solidFill>
              </a:defRPr>
            </a:lvl4pPr>
            <a:lvl5pPr marL="2286000" lvl="4" indent="-228600" algn="l">
              <a:lnSpc>
                <a:spcPct val="90000"/>
              </a:lnSpc>
              <a:spcBef>
                <a:spcPts val="1000"/>
              </a:spcBef>
              <a:spcAft>
                <a:spcPts val="0"/>
              </a:spcAft>
              <a:buClr>
                <a:srgbClr val="888888"/>
              </a:buClr>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
        <p:nvSpPr>
          <p:cNvPr id="133" name="Google Shape;133;g125a2f94e29_3_44"/>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g125a2f94e29_3_44"/>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35" name="Google Shape;135;g125a2f94e29_3_44"/>
          <p:cNvPicPr preferRelativeResize="0"/>
          <p:nvPr/>
        </p:nvPicPr>
        <p:blipFill rotWithShape="1">
          <a:blip r:embed="rId3">
            <a:alphaModFix/>
          </a:blip>
          <a:srcRect/>
          <a:stretch/>
        </p:blipFill>
        <p:spPr>
          <a:xfrm>
            <a:off x="17205779" y="794856"/>
            <a:ext cx="5226926" cy="541749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6"/>
        <p:cNvGrpSpPr/>
        <p:nvPr/>
      </p:nvGrpSpPr>
      <p:grpSpPr>
        <a:xfrm>
          <a:off x="0" y="0"/>
          <a:ext cx="0" cy="0"/>
          <a:chOff x="0" y="0"/>
          <a:chExt cx="0" cy="0"/>
        </a:xfrm>
      </p:grpSpPr>
      <p:sp>
        <p:nvSpPr>
          <p:cNvPr id="137" name="Google Shape;137;g125a2f94e29_3_51"/>
          <p:cNvSpPr txBox="1">
            <a:spLocks noGrp="1"/>
          </p:cNvSpPr>
          <p:nvPr>
            <p:ph type="title"/>
          </p:nvPr>
        </p:nvSpPr>
        <p:spPr>
          <a:xfrm>
            <a:off x="1676619" y="730251"/>
            <a:ext cx="19261275"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g125a2f94e29_3_51"/>
          <p:cNvSpPr txBox="1">
            <a:spLocks noGrp="1"/>
          </p:cNvSpPr>
          <p:nvPr>
            <p:ph type="body" idx="1"/>
          </p:nvPr>
        </p:nvSpPr>
        <p:spPr>
          <a:xfrm>
            <a:off x="167661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39" name="Google Shape;139;g125a2f94e29_3_51"/>
          <p:cNvSpPr txBox="1">
            <a:spLocks noGrp="1"/>
          </p:cNvSpPr>
          <p:nvPr>
            <p:ph type="body" idx="2"/>
          </p:nvPr>
        </p:nvSpPr>
        <p:spPr>
          <a:xfrm>
            <a:off x="1234600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40" name="Google Shape;140;g125a2f94e29_3_51"/>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g125a2f94e29_3_51"/>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42" name="Google Shape;142;g125a2f94e29_3_51"/>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3"/>
        <p:cNvGrpSpPr/>
        <p:nvPr/>
      </p:nvGrpSpPr>
      <p:grpSpPr>
        <a:xfrm>
          <a:off x="0" y="0"/>
          <a:ext cx="0" cy="0"/>
          <a:chOff x="0" y="0"/>
          <a:chExt cx="0" cy="0"/>
        </a:xfrm>
      </p:grpSpPr>
      <p:sp>
        <p:nvSpPr>
          <p:cNvPr id="144" name="Google Shape;144;g125a2f94e29_3_58"/>
          <p:cNvSpPr txBox="1">
            <a:spLocks noGrp="1"/>
          </p:cNvSpPr>
          <p:nvPr>
            <p:ph type="title"/>
          </p:nvPr>
        </p:nvSpPr>
        <p:spPr>
          <a:xfrm>
            <a:off x="1679795" y="730251"/>
            <a:ext cx="19052825"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g125a2f94e29_3_58"/>
          <p:cNvSpPr txBox="1">
            <a:spLocks noGrp="1"/>
          </p:cNvSpPr>
          <p:nvPr>
            <p:ph type="body" idx="1"/>
          </p:nvPr>
        </p:nvSpPr>
        <p:spPr>
          <a:xfrm>
            <a:off x="1679796" y="3362326"/>
            <a:ext cx="10316917"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146" name="Google Shape;146;g125a2f94e29_3_58"/>
          <p:cNvSpPr txBox="1">
            <a:spLocks noGrp="1"/>
          </p:cNvSpPr>
          <p:nvPr>
            <p:ph type="body" idx="2"/>
          </p:nvPr>
        </p:nvSpPr>
        <p:spPr>
          <a:xfrm>
            <a:off x="1679796" y="5010150"/>
            <a:ext cx="10316917"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47" name="Google Shape;147;g125a2f94e29_3_58"/>
          <p:cNvSpPr txBox="1">
            <a:spLocks noGrp="1"/>
          </p:cNvSpPr>
          <p:nvPr>
            <p:ph type="body" idx="3"/>
          </p:nvPr>
        </p:nvSpPr>
        <p:spPr>
          <a:xfrm>
            <a:off x="12346007" y="3362326"/>
            <a:ext cx="10367726"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148" name="Google Shape;148;g125a2f94e29_3_58"/>
          <p:cNvSpPr txBox="1">
            <a:spLocks noGrp="1"/>
          </p:cNvSpPr>
          <p:nvPr>
            <p:ph type="body" idx="4"/>
          </p:nvPr>
        </p:nvSpPr>
        <p:spPr>
          <a:xfrm>
            <a:off x="12346007" y="5010150"/>
            <a:ext cx="10367726"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149" name="Google Shape;149;g125a2f94e29_3_58"/>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g125a2f94e29_3_58"/>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51" name="Google Shape;151;g125a2f94e29_3_58"/>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g125a2f94e29_3_67"/>
          <p:cNvSpPr txBox="1">
            <a:spLocks noGrp="1"/>
          </p:cNvSpPr>
          <p:nvPr>
            <p:ph type="title"/>
          </p:nvPr>
        </p:nvSpPr>
        <p:spPr>
          <a:xfrm>
            <a:off x="1676619" y="730251"/>
            <a:ext cx="19093324"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g125a2f94e29_3_67"/>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g125a2f94e29_3_67"/>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56" name="Google Shape;156;g125a2f94e29_3_67"/>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g125a2f94e29_3_72"/>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g125a2f94e29_3_72"/>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160" name="Google Shape;160;g125a2f94e29_3_72"/>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2"/>
        <p:cNvGrpSpPr/>
        <p:nvPr/>
      </p:nvGrpSpPr>
      <p:grpSpPr>
        <a:xfrm>
          <a:off x="0" y="0"/>
          <a:ext cx="0" cy="0"/>
          <a:chOff x="0" y="0"/>
          <a:chExt cx="0" cy="0"/>
        </a:xfrm>
      </p:grpSpPr>
      <p:pic>
        <p:nvPicPr>
          <p:cNvPr id="23" name="Google Shape;23;p20"/>
          <p:cNvPicPr preferRelativeResize="0"/>
          <p:nvPr/>
        </p:nvPicPr>
        <p:blipFill rotWithShape="1">
          <a:blip r:embed="rId2">
            <a:alphaModFix/>
          </a:blip>
          <a:srcRect/>
          <a:stretch/>
        </p:blipFill>
        <p:spPr>
          <a:xfrm>
            <a:off x="1587" y="0"/>
            <a:ext cx="24384000" cy="13716000"/>
          </a:xfrm>
          <a:prstGeom prst="rect">
            <a:avLst/>
          </a:prstGeom>
          <a:noFill/>
          <a:ln>
            <a:noFill/>
          </a:ln>
        </p:spPr>
      </p:pic>
      <p:sp>
        <p:nvSpPr>
          <p:cNvPr id="24" name="Google Shape;24;p20"/>
          <p:cNvSpPr/>
          <p:nvPr/>
        </p:nvSpPr>
        <p:spPr>
          <a:xfrm>
            <a:off x="50103" y="564204"/>
            <a:ext cx="24387176" cy="5466945"/>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5" name="Google Shape;25;p20"/>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20"/>
          <p:cNvSpPr txBox="1">
            <a:spLocks noGrp="1"/>
          </p:cNvSpPr>
          <p:nvPr>
            <p:ph type="body" idx="1"/>
          </p:nvPr>
        </p:nvSpPr>
        <p:spPr>
          <a:xfrm>
            <a:off x="1676619" y="3651250"/>
            <a:ext cx="21033938"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7" name="Google Shape;27;p20"/>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20"/>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9" name="Google Shape;29;p20"/>
          <p:cNvPicPr preferRelativeResize="0"/>
          <p:nvPr/>
        </p:nvPicPr>
        <p:blipFill rotWithShape="1">
          <a:blip r:embed="rId3">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5"/>
        <p:cNvGrpSpPr/>
        <p:nvPr/>
      </p:nvGrpSpPr>
      <p:grpSpPr>
        <a:xfrm>
          <a:off x="0" y="0"/>
          <a:ext cx="0" cy="0"/>
          <a:chOff x="0" y="0"/>
          <a:chExt cx="0" cy="0"/>
        </a:xfrm>
      </p:grpSpPr>
      <p:sp>
        <p:nvSpPr>
          <p:cNvPr id="166" name="Google Shape;166;g125a2f94e78_0_588">
            <a:hlinkClick r:id="" action="ppaction://noaction"/>
          </p:cNvPr>
          <p:cNvSpPr/>
          <p:nvPr/>
        </p:nvSpPr>
        <p:spPr>
          <a:xfrm>
            <a:off x="0" y="0"/>
            <a:ext cx="1687500" cy="1569600"/>
          </a:xfrm>
          <a:prstGeom prst="rect">
            <a:avLst/>
          </a:prstGeom>
          <a:solidFill>
            <a:srgbClr val="1B212C"/>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a:p>
        </p:txBody>
      </p:sp>
      <p:sp>
        <p:nvSpPr>
          <p:cNvPr id="167" name="Google Shape;167;g125a2f94e78_0_588">
            <a:hlinkClick r:id="" action="ppaction://noaction"/>
          </p:cNvPr>
          <p:cNvSpPr/>
          <p:nvPr/>
        </p:nvSpPr>
        <p:spPr>
          <a:xfrm>
            <a:off x="565540" y="591336"/>
            <a:ext cx="585600" cy="50400"/>
          </a:xfrm>
          <a:prstGeom prst="rect">
            <a:avLst/>
          </a:prstGeom>
          <a:solidFill>
            <a:srgbClr val="55688B">
              <a:alpha val="35980"/>
            </a:srgbClr>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sz="3700"/>
          </a:p>
        </p:txBody>
      </p:sp>
      <p:sp>
        <p:nvSpPr>
          <p:cNvPr id="168" name="Google Shape;168;g125a2f94e78_0_588">
            <a:hlinkClick r:id="" action="ppaction://noaction"/>
          </p:cNvPr>
          <p:cNvSpPr/>
          <p:nvPr/>
        </p:nvSpPr>
        <p:spPr>
          <a:xfrm>
            <a:off x="565540" y="757933"/>
            <a:ext cx="585600" cy="50400"/>
          </a:xfrm>
          <a:prstGeom prst="rect">
            <a:avLst/>
          </a:prstGeom>
          <a:solidFill>
            <a:srgbClr val="55688B">
              <a:alpha val="35980"/>
            </a:srgbClr>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sz="3700"/>
          </a:p>
        </p:txBody>
      </p:sp>
      <p:sp>
        <p:nvSpPr>
          <p:cNvPr id="169" name="Google Shape;169;g125a2f94e78_0_588">
            <a:hlinkClick r:id="" action="ppaction://noaction"/>
          </p:cNvPr>
          <p:cNvSpPr/>
          <p:nvPr/>
        </p:nvSpPr>
        <p:spPr>
          <a:xfrm>
            <a:off x="565540" y="924530"/>
            <a:ext cx="585600" cy="50400"/>
          </a:xfrm>
          <a:prstGeom prst="rect">
            <a:avLst/>
          </a:prstGeom>
          <a:solidFill>
            <a:srgbClr val="55688B">
              <a:alpha val="35980"/>
            </a:srgbClr>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sz="3700"/>
          </a:p>
        </p:txBody>
      </p:sp>
      <p:grpSp>
        <p:nvGrpSpPr>
          <p:cNvPr id="170" name="Google Shape;170;g125a2f94e78_0_588"/>
          <p:cNvGrpSpPr/>
          <p:nvPr/>
        </p:nvGrpSpPr>
        <p:grpSpPr>
          <a:xfrm>
            <a:off x="0" y="1016016"/>
            <a:ext cx="2767946" cy="2710133"/>
            <a:chOff x="0" y="381001"/>
            <a:chExt cx="1037850" cy="1016287"/>
          </a:xfrm>
        </p:grpSpPr>
        <p:sp>
          <p:nvSpPr>
            <p:cNvPr id="171" name="Google Shape;171;g125a2f94e78_0_58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a:p>
          </p:txBody>
        </p:sp>
        <p:sp>
          <p:nvSpPr>
            <p:cNvPr id="172" name="Google Shape;172;g125a2f94e78_0_58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a:p>
          </p:txBody>
        </p:sp>
      </p:grpSp>
      <p:sp>
        <p:nvSpPr>
          <p:cNvPr id="173" name="Google Shape;173;g125a2f94e78_0_588"/>
          <p:cNvSpPr txBox="1">
            <a:spLocks noGrp="1"/>
          </p:cNvSpPr>
          <p:nvPr>
            <p:ph type="title"/>
          </p:nvPr>
        </p:nvSpPr>
        <p:spPr>
          <a:xfrm>
            <a:off x="3460451" y="1050000"/>
            <a:ext cx="18772800" cy="2437500"/>
          </a:xfrm>
          <a:prstGeom prst="rect">
            <a:avLst/>
          </a:prstGeom>
        </p:spPr>
        <p:txBody>
          <a:bodyPr spcFirstLastPara="1" wrap="square" lIns="91425" tIns="45700" rIns="91425" bIns="457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74" name="Google Shape;174;g125a2f94e78_0_588"/>
          <p:cNvSpPr txBox="1">
            <a:spLocks noGrp="1"/>
          </p:cNvSpPr>
          <p:nvPr>
            <p:ph type="body" idx="1"/>
          </p:nvPr>
        </p:nvSpPr>
        <p:spPr>
          <a:xfrm>
            <a:off x="3460451" y="4180133"/>
            <a:ext cx="18772800" cy="7763100"/>
          </a:xfrm>
          <a:prstGeom prst="rect">
            <a:avLst/>
          </a:prstGeom>
        </p:spPr>
        <p:txBody>
          <a:bodyPr spcFirstLastPara="1" wrap="square" lIns="91425" tIns="45700" rIns="91425" bIns="45700" anchor="t" anchorCtr="0">
            <a:normAutofit/>
          </a:bodyPr>
          <a:lstStyle>
            <a:lvl1pPr marL="457200" lvl="0" indent="-584200" rtl="0">
              <a:spcBef>
                <a:spcPts val="2000"/>
              </a:spcBef>
              <a:spcAft>
                <a:spcPts val="0"/>
              </a:spcAft>
              <a:buSzPts val="5600"/>
              <a:buChar char="•"/>
              <a:defRPr/>
            </a:lvl1pPr>
            <a:lvl2pPr marL="914400" lvl="1" indent="-533400" rtl="0">
              <a:spcBef>
                <a:spcPts val="1000"/>
              </a:spcBef>
              <a:spcAft>
                <a:spcPts val="0"/>
              </a:spcAft>
              <a:buSzPts val="4800"/>
              <a:buChar char="•"/>
              <a:defRPr/>
            </a:lvl2pPr>
            <a:lvl3pPr marL="1371600" lvl="2" indent="-482600" rtl="0">
              <a:spcBef>
                <a:spcPts val="1000"/>
              </a:spcBef>
              <a:spcAft>
                <a:spcPts val="0"/>
              </a:spcAft>
              <a:buSzPts val="4000"/>
              <a:buChar char="•"/>
              <a:defRPr/>
            </a:lvl3pPr>
            <a:lvl4pPr marL="1828800" lvl="3" indent="-457200" rtl="0">
              <a:spcBef>
                <a:spcPts val="1000"/>
              </a:spcBef>
              <a:spcAft>
                <a:spcPts val="0"/>
              </a:spcAft>
              <a:buSzPts val="3600"/>
              <a:buChar char="•"/>
              <a:defRPr/>
            </a:lvl4pPr>
            <a:lvl5pPr marL="2286000" lvl="4" indent="-457200" rtl="0">
              <a:spcBef>
                <a:spcPts val="1000"/>
              </a:spcBef>
              <a:spcAft>
                <a:spcPts val="0"/>
              </a:spcAft>
              <a:buSzPts val="3600"/>
              <a:buChar char="•"/>
              <a:defRPr/>
            </a:lvl5pPr>
            <a:lvl6pPr marL="2743200" lvl="5" indent="-457200" rtl="0">
              <a:spcBef>
                <a:spcPts val="1000"/>
              </a:spcBef>
              <a:spcAft>
                <a:spcPts val="0"/>
              </a:spcAft>
              <a:buSzPts val="3600"/>
              <a:buChar char="•"/>
              <a:defRPr/>
            </a:lvl6pPr>
            <a:lvl7pPr marL="3200400" lvl="6" indent="-457200" rtl="0">
              <a:spcBef>
                <a:spcPts val="1000"/>
              </a:spcBef>
              <a:spcAft>
                <a:spcPts val="0"/>
              </a:spcAft>
              <a:buSzPts val="3600"/>
              <a:buChar char="•"/>
              <a:defRPr/>
            </a:lvl7pPr>
            <a:lvl8pPr marL="3657600" lvl="7" indent="-457200" rtl="0">
              <a:spcBef>
                <a:spcPts val="1000"/>
              </a:spcBef>
              <a:spcAft>
                <a:spcPts val="0"/>
              </a:spcAft>
              <a:buSzPts val="3600"/>
              <a:buChar char="•"/>
              <a:defRPr/>
            </a:lvl8pPr>
            <a:lvl9pPr marL="4114800" lvl="8" indent="-457200" rtl="0">
              <a:spcBef>
                <a:spcPts val="1000"/>
              </a:spcBef>
              <a:spcAft>
                <a:spcPts val="0"/>
              </a:spcAft>
              <a:buSzPts val="3600"/>
              <a:buChar char="•"/>
              <a:defRPr/>
            </a:lvl9pPr>
          </a:lstStyle>
          <a:p>
            <a:endParaRPr/>
          </a:p>
        </p:txBody>
      </p:sp>
      <p:sp>
        <p:nvSpPr>
          <p:cNvPr id="175" name="Google Shape;175;g125a2f94e78_0_588"/>
          <p:cNvSpPr txBox="1">
            <a:spLocks noGrp="1"/>
          </p:cNvSpPr>
          <p:nvPr>
            <p:ph type="sldNum" idx="12"/>
          </p:nvPr>
        </p:nvSpPr>
        <p:spPr>
          <a:xfrm>
            <a:off x="22596163" y="12435245"/>
            <a:ext cx="1463400" cy="1049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g125a2f94e78_0_743"/>
          <p:cNvSpPr/>
          <p:nvPr/>
        </p:nvSpPr>
        <p:spPr>
          <a:xfrm>
            <a:off x="12193588" y="0"/>
            <a:ext cx="12193500" cy="13716000"/>
          </a:xfrm>
          <a:prstGeom prst="rect">
            <a:avLst/>
          </a:prstGeom>
          <a:solidFill>
            <a:schemeClr val="dk1"/>
          </a:solidFill>
          <a:ln>
            <a:noFill/>
          </a:ln>
        </p:spPr>
        <p:txBody>
          <a:bodyPr spcFirstLastPara="1" wrap="square" lIns="243825" tIns="243825" rIns="243825" bIns="243825" anchor="ctr" anchorCtr="0">
            <a:noAutofit/>
          </a:bodyPr>
          <a:lstStyle/>
          <a:p>
            <a:pPr marL="0" lvl="0" indent="0" algn="l" rtl="0">
              <a:spcBef>
                <a:spcPts val="0"/>
              </a:spcBef>
              <a:spcAft>
                <a:spcPts val="0"/>
              </a:spcAft>
              <a:buNone/>
            </a:pPr>
            <a:endParaRPr/>
          </a:p>
        </p:txBody>
      </p:sp>
      <p:cxnSp>
        <p:nvCxnSpPr>
          <p:cNvPr id="178" name="Google Shape;178;g125a2f94e78_0_743"/>
          <p:cNvCxnSpPr/>
          <p:nvPr/>
        </p:nvCxnSpPr>
        <p:spPr>
          <a:xfrm>
            <a:off x="13414213" y="11988000"/>
            <a:ext cx="1248900" cy="0"/>
          </a:xfrm>
          <a:prstGeom prst="straightConnector1">
            <a:avLst/>
          </a:prstGeom>
          <a:noFill/>
          <a:ln w="19050" cap="flat" cmpd="sng">
            <a:solidFill>
              <a:schemeClr val="lt1"/>
            </a:solidFill>
            <a:prstDash val="solid"/>
            <a:round/>
            <a:headEnd type="none" w="sm" len="sm"/>
            <a:tailEnd type="none" w="sm" len="sm"/>
          </a:ln>
        </p:spPr>
      </p:cxnSp>
      <p:sp>
        <p:nvSpPr>
          <p:cNvPr id="179" name="Google Shape;179;g125a2f94e78_0_743"/>
          <p:cNvSpPr txBox="1">
            <a:spLocks noGrp="1"/>
          </p:cNvSpPr>
          <p:nvPr>
            <p:ph type="title"/>
          </p:nvPr>
        </p:nvSpPr>
        <p:spPr>
          <a:xfrm>
            <a:off x="708092" y="2883733"/>
            <a:ext cx="10788600" cy="4560900"/>
          </a:xfrm>
          <a:prstGeom prst="rect">
            <a:avLst/>
          </a:prstGeom>
        </p:spPr>
        <p:txBody>
          <a:bodyPr spcFirstLastPara="1" wrap="square" lIns="91425" tIns="45700" rIns="91425" bIns="45700" anchor="b" anchorCtr="0">
            <a:normAutofit/>
          </a:bodyPr>
          <a:lstStyle>
            <a:lvl1pPr lvl="0" algn="ctr" rtl="0">
              <a:spcBef>
                <a:spcPts val="0"/>
              </a:spcBef>
              <a:spcAft>
                <a:spcPts val="0"/>
              </a:spcAft>
              <a:buSzPts val="11200"/>
              <a:buNone/>
              <a:defRPr sz="11200"/>
            </a:lvl1pPr>
            <a:lvl2pPr lvl="1" algn="ctr" rtl="0">
              <a:spcBef>
                <a:spcPts val="0"/>
              </a:spcBef>
              <a:spcAft>
                <a:spcPts val="0"/>
              </a:spcAft>
              <a:buSzPts val="11200"/>
              <a:buNone/>
              <a:defRPr sz="11200"/>
            </a:lvl2pPr>
            <a:lvl3pPr lvl="2" algn="ctr" rtl="0">
              <a:spcBef>
                <a:spcPts val="0"/>
              </a:spcBef>
              <a:spcAft>
                <a:spcPts val="0"/>
              </a:spcAft>
              <a:buSzPts val="11200"/>
              <a:buNone/>
              <a:defRPr sz="11200"/>
            </a:lvl3pPr>
            <a:lvl4pPr lvl="3" algn="ctr" rtl="0">
              <a:spcBef>
                <a:spcPts val="0"/>
              </a:spcBef>
              <a:spcAft>
                <a:spcPts val="0"/>
              </a:spcAft>
              <a:buSzPts val="11200"/>
              <a:buNone/>
              <a:defRPr sz="11200"/>
            </a:lvl4pPr>
            <a:lvl5pPr lvl="4" algn="ctr" rtl="0">
              <a:spcBef>
                <a:spcPts val="0"/>
              </a:spcBef>
              <a:spcAft>
                <a:spcPts val="0"/>
              </a:spcAft>
              <a:buSzPts val="11200"/>
              <a:buNone/>
              <a:defRPr sz="11200"/>
            </a:lvl5pPr>
            <a:lvl6pPr lvl="5" algn="ctr" rtl="0">
              <a:spcBef>
                <a:spcPts val="0"/>
              </a:spcBef>
              <a:spcAft>
                <a:spcPts val="0"/>
              </a:spcAft>
              <a:buSzPts val="11200"/>
              <a:buNone/>
              <a:defRPr sz="11200"/>
            </a:lvl6pPr>
            <a:lvl7pPr lvl="6" algn="ctr" rtl="0">
              <a:spcBef>
                <a:spcPts val="0"/>
              </a:spcBef>
              <a:spcAft>
                <a:spcPts val="0"/>
              </a:spcAft>
              <a:buSzPts val="11200"/>
              <a:buNone/>
              <a:defRPr sz="11200"/>
            </a:lvl7pPr>
            <a:lvl8pPr lvl="7" algn="ctr" rtl="0">
              <a:spcBef>
                <a:spcPts val="0"/>
              </a:spcBef>
              <a:spcAft>
                <a:spcPts val="0"/>
              </a:spcAft>
              <a:buSzPts val="11200"/>
              <a:buNone/>
              <a:defRPr sz="11200"/>
            </a:lvl8pPr>
            <a:lvl9pPr lvl="8" algn="ctr" rtl="0">
              <a:spcBef>
                <a:spcPts val="0"/>
              </a:spcBef>
              <a:spcAft>
                <a:spcPts val="0"/>
              </a:spcAft>
              <a:buSzPts val="11200"/>
              <a:buNone/>
              <a:defRPr sz="11200"/>
            </a:lvl9pPr>
          </a:lstStyle>
          <a:p>
            <a:endParaRPr/>
          </a:p>
        </p:txBody>
      </p:sp>
      <p:sp>
        <p:nvSpPr>
          <p:cNvPr id="180" name="Google Shape;180;g125a2f94e78_0_743"/>
          <p:cNvSpPr txBox="1">
            <a:spLocks noGrp="1"/>
          </p:cNvSpPr>
          <p:nvPr>
            <p:ph type="subTitle" idx="1"/>
          </p:nvPr>
        </p:nvSpPr>
        <p:spPr>
          <a:xfrm>
            <a:off x="708092" y="7587203"/>
            <a:ext cx="10788600" cy="3588000"/>
          </a:xfrm>
          <a:prstGeom prst="rect">
            <a:avLst/>
          </a:prstGeom>
        </p:spPr>
        <p:txBody>
          <a:bodyPr spcFirstLastPara="1" wrap="square" lIns="91425" tIns="45700" rIns="91425" bIns="45700" anchor="t" anchorCtr="0">
            <a:normAutofit/>
          </a:bodyPr>
          <a:lstStyle>
            <a:lvl1pPr lvl="0" algn="ctr" rtl="0">
              <a:lnSpc>
                <a:spcPct val="100000"/>
              </a:lnSpc>
              <a:spcBef>
                <a:spcPts val="2000"/>
              </a:spcBef>
              <a:spcAft>
                <a:spcPts val="0"/>
              </a:spcAft>
              <a:buClr>
                <a:schemeClr val="dk1"/>
              </a:buClr>
              <a:buSzPts val="5600"/>
              <a:buNone/>
              <a:defRPr sz="5600">
                <a:solidFill>
                  <a:schemeClr val="dk1"/>
                </a:solidFill>
              </a:defRPr>
            </a:lvl1pPr>
            <a:lvl2pPr lvl="1" algn="ctr" rtl="0">
              <a:lnSpc>
                <a:spcPct val="100000"/>
              </a:lnSpc>
              <a:spcBef>
                <a:spcPts val="1000"/>
              </a:spcBef>
              <a:spcAft>
                <a:spcPts val="0"/>
              </a:spcAft>
              <a:buClr>
                <a:schemeClr val="dk1"/>
              </a:buClr>
              <a:buSzPts val="5600"/>
              <a:buNone/>
              <a:defRPr sz="5600">
                <a:solidFill>
                  <a:schemeClr val="dk1"/>
                </a:solidFill>
              </a:defRPr>
            </a:lvl2pPr>
            <a:lvl3pPr lvl="2" algn="ctr" rtl="0">
              <a:lnSpc>
                <a:spcPct val="100000"/>
              </a:lnSpc>
              <a:spcBef>
                <a:spcPts val="1000"/>
              </a:spcBef>
              <a:spcAft>
                <a:spcPts val="0"/>
              </a:spcAft>
              <a:buClr>
                <a:schemeClr val="dk1"/>
              </a:buClr>
              <a:buSzPts val="5600"/>
              <a:buNone/>
              <a:defRPr sz="5600">
                <a:solidFill>
                  <a:schemeClr val="dk1"/>
                </a:solidFill>
              </a:defRPr>
            </a:lvl3pPr>
            <a:lvl4pPr lvl="3" algn="ctr" rtl="0">
              <a:lnSpc>
                <a:spcPct val="100000"/>
              </a:lnSpc>
              <a:spcBef>
                <a:spcPts val="1000"/>
              </a:spcBef>
              <a:spcAft>
                <a:spcPts val="0"/>
              </a:spcAft>
              <a:buClr>
                <a:schemeClr val="dk1"/>
              </a:buClr>
              <a:buSzPts val="5600"/>
              <a:buNone/>
              <a:defRPr sz="5600">
                <a:solidFill>
                  <a:schemeClr val="dk1"/>
                </a:solidFill>
              </a:defRPr>
            </a:lvl4pPr>
            <a:lvl5pPr lvl="4" algn="ctr" rtl="0">
              <a:lnSpc>
                <a:spcPct val="100000"/>
              </a:lnSpc>
              <a:spcBef>
                <a:spcPts val="1000"/>
              </a:spcBef>
              <a:spcAft>
                <a:spcPts val="0"/>
              </a:spcAft>
              <a:buClr>
                <a:schemeClr val="dk1"/>
              </a:buClr>
              <a:buSzPts val="5600"/>
              <a:buNone/>
              <a:defRPr sz="5600">
                <a:solidFill>
                  <a:schemeClr val="dk1"/>
                </a:solidFill>
              </a:defRPr>
            </a:lvl5pPr>
            <a:lvl6pPr lvl="5" algn="ctr" rtl="0">
              <a:lnSpc>
                <a:spcPct val="100000"/>
              </a:lnSpc>
              <a:spcBef>
                <a:spcPts val="1000"/>
              </a:spcBef>
              <a:spcAft>
                <a:spcPts val="0"/>
              </a:spcAft>
              <a:buClr>
                <a:schemeClr val="dk1"/>
              </a:buClr>
              <a:buSzPts val="5600"/>
              <a:buNone/>
              <a:defRPr sz="5600">
                <a:solidFill>
                  <a:schemeClr val="dk1"/>
                </a:solidFill>
              </a:defRPr>
            </a:lvl6pPr>
            <a:lvl7pPr lvl="6" algn="ctr" rtl="0">
              <a:lnSpc>
                <a:spcPct val="100000"/>
              </a:lnSpc>
              <a:spcBef>
                <a:spcPts val="1000"/>
              </a:spcBef>
              <a:spcAft>
                <a:spcPts val="0"/>
              </a:spcAft>
              <a:buClr>
                <a:schemeClr val="dk1"/>
              </a:buClr>
              <a:buSzPts val="5600"/>
              <a:buNone/>
              <a:defRPr sz="5600">
                <a:solidFill>
                  <a:schemeClr val="dk1"/>
                </a:solidFill>
              </a:defRPr>
            </a:lvl7pPr>
            <a:lvl8pPr lvl="7" algn="ctr" rtl="0">
              <a:lnSpc>
                <a:spcPct val="100000"/>
              </a:lnSpc>
              <a:spcBef>
                <a:spcPts val="1000"/>
              </a:spcBef>
              <a:spcAft>
                <a:spcPts val="0"/>
              </a:spcAft>
              <a:buClr>
                <a:schemeClr val="dk1"/>
              </a:buClr>
              <a:buSzPts val="5600"/>
              <a:buNone/>
              <a:defRPr sz="5600">
                <a:solidFill>
                  <a:schemeClr val="dk1"/>
                </a:solidFill>
              </a:defRPr>
            </a:lvl8pPr>
            <a:lvl9pPr lvl="8" algn="ctr" rtl="0">
              <a:lnSpc>
                <a:spcPct val="100000"/>
              </a:lnSpc>
              <a:spcBef>
                <a:spcPts val="1000"/>
              </a:spcBef>
              <a:spcAft>
                <a:spcPts val="0"/>
              </a:spcAft>
              <a:buClr>
                <a:schemeClr val="dk1"/>
              </a:buClr>
              <a:buSzPts val="5600"/>
              <a:buNone/>
              <a:defRPr sz="5600">
                <a:solidFill>
                  <a:schemeClr val="dk1"/>
                </a:solidFill>
              </a:defRPr>
            </a:lvl9pPr>
          </a:lstStyle>
          <a:p>
            <a:endParaRPr/>
          </a:p>
        </p:txBody>
      </p:sp>
      <p:sp>
        <p:nvSpPr>
          <p:cNvPr id="181" name="Google Shape;181;g125a2f94e78_0_743"/>
          <p:cNvSpPr txBox="1">
            <a:spLocks noGrp="1"/>
          </p:cNvSpPr>
          <p:nvPr>
            <p:ph type="body" idx="2"/>
          </p:nvPr>
        </p:nvSpPr>
        <p:spPr>
          <a:xfrm>
            <a:off x="13173715" y="1931200"/>
            <a:ext cx="10233300" cy="9853500"/>
          </a:xfrm>
          <a:prstGeom prst="rect">
            <a:avLst/>
          </a:prstGeom>
        </p:spPr>
        <p:txBody>
          <a:bodyPr spcFirstLastPara="1" wrap="square" lIns="91425" tIns="45700" rIns="91425" bIns="45700" anchor="ctr" anchorCtr="0">
            <a:normAutofit/>
          </a:bodyPr>
          <a:lstStyle>
            <a:lvl1pPr marL="457200" lvl="0" indent="-584200" rtl="0">
              <a:spcBef>
                <a:spcPts val="2000"/>
              </a:spcBef>
              <a:spcAft>
                <a:spcPts val="0"/>
              </a:spcAft>
              <a:buClr>
                <a:schemeClr val="lt1"/>
              </a:buClr>
              <a:buSzPts val="5600"/>
              <a:buChar char="•"/>
              <a:defRPr>
                <a:solidFill>
                  <a:schemeClr val="lt1"/>
                </a:solidFill>
              </a:defRPr>
            </a:lvl1pPr>
            <a:lvl2pPr marL="914400" lvl="1" indent="-533400" rtl="0">
              <a:spcBef>
                <a:spcPts val="1000"/>
              </a:spcBef>
              <a:spcAft>
                <a:spcPts val="0"/>
              </a:spcAft>
              <a:buClr>
                <a:schemeClr val="lt1"/>
              </a:buClr>
              <a:buSzPts val="4800"/>
              <a:buChar char="•"/>
              <a:defRPr>
                <a:solidFill>
                  <a:schemeClr val="lt1"/>
                </a:solidFill>
              </a:defRPr>
            </a:lvl2pPr>
            <a:lvl3pPr marL="1371600" lvl="2" indent="-482600" rtl="0">
              <a:spcBef>
                <a:spcPts val="1000"/>
              </a:spcBef>
              <a:spcAft>
                <a:spcPts val="0"/>
              </a:spcAft>
              <a:buClr>
                <a:schemeClr val="lt1"/>
              </a:buClr>
              <a:buSzPts val="4000"/>
              <a:buChar char="•"/>
              <a:defRPr>
                <a:solidFill>
                  <a:schemeClr val="lt1"/>
                </a:solidFill>
              </a:defRPr>
            </a:lvl3pPr>
            <a:lvl4pPr marL="1828800" lvl="3" indent="-457200" rtl="0">
              <a:spcBef>
                <a:spcPts val="1000"/>
              </a:spcBef>
              <a:spcAft>
                <a:spcPts val="0"/>
              </a:spcAft>
              <a:buClr>
                <a:schemeClr val="lt1"/>
              </a:buClr>
              <a:buSzPts val="3600"/>
              <a:buChar char="•"/>
              <a:defRPr>
                <a:solidFill>
                  <a:schemeClr val="lt1"/>
                </a:solidFill>
              </a:defRPr>
            </a:lvl4pPr>
            <a:lvl5pPr marL="2286000" lvl="4" indent="-457200" rtl="0">
              <a:spcBef>
                <a:spcPts val="1000"/>
              </a:spcBef>
              <a:spcAft>
                <a:spcPts val="0"/>
              </a:spcAft>
              <a:buClr>
                <a:schemeClr val="lt1"/>
              </a:buClr>
              <a:buSzPts val="3600"/>
              <a:buChar char="•"/>
              <a:defRPr>
                <a:solidFill>
                  <a:schemeClr val="lt1"/>
                </a:solidFill>
              </a:defRPr>
            </a:lvl5pPr>
            <a:lvl6pPr marL="2743200" lvl="5" indent="-457200" rtl="0">
              <a:spcBef>
                <a:spcPts val="1000"/>
              </a:spcBef>
              <a:spcAft>
                <a:spcPts val="0"/>
              </a:spcAft>
              <a:buClr>
                <a:schemeClr val="lt1"/>
              </a:buClr>
              <a:buSzPts val="3600"/>
              <a:buChar char="•"/>
              <a:defRPr>
                <a:solidFill>
                  <a:schemeClr val="lt1"/>
                </a:solidFill>
              </a:defRPr>
            </a:lvl6pPr>
            <a:lvl7pPr marL="3200400" lvl="6" indent="-457200" rtl="0">
              <a:spcBef>
                <a:spcPts val="1000"/>
              </a:spcBef>
              <a:spcAft>
                <a:spcPts val="0"/>
              </a:spcAft>
              <a:buClr>
                <a:schemeClr val="lt1"/>
              </a:buClr>
              <a:buSzPts val="3600"/>
              <a:buChar char="•"/>
              <a:defRPr>
                <a:solidFill>
                  <a:schemeClr val="lt1"/>
                </a:solidFill>
              </a:defRPr>
            </a:lvl7pPr>
            <a:lvl8pPr marL="3657600" lvl="7" indent="-457200" rtl="0">
              <a:spcBef>
                <a:spcPts val="1000"/>
              </a:spcBef>
              <a:spcAft>
                <a:spcPts val="0"/>
              </a:spcAft>
              <a:buClr>
                <a:schemeClr val="lt1"/>
              </a:buClr>
              <a:buSzPts val="3600"/>
              <a:buChar char="•"/>
              <a:defRPr>
                <a:solidFill>
                  <a:schemeClr val="lt1"/>
                </a:solidFill>
              </a:defRPr>
            </a:lvl8pPr>
            <a:lvl9pPr marL="4114800" lvl="8" indent="-457200" rtl="0">
              <a:spcBef>
                <a:spcPts val="1000"/>
              </a:spcBef>
              <a:spcAft>
                <a:spcPts val="0"/>
              </a:spcAft>
              <a:buClr>
                <a:schemeClr val="lt1"/>
              </a:buClr>
              <a:buSzPts val="3600"/>
              <a:buChar char="•"/>
              <a:defRPr>
                <a:solidFill>
                  <a:schemeClr val="lt1"/>
                </a:solidFill>
              </a:defRPr>
            </a:lvl9pPr>
          </a:lstStyle>
          <a:p>
            <a:endParaRPr/>
          </a:p>
        </p:txBody>
      </p:sp>
      <p:sp>
        <p:nvSpPr>
          <p:cNvPr id="182" name="Google Shape;182;g125a2f94e78_0_743"/>
          <p:cNvSpPr txBox="1">
            <a:spLocks noGrp="1"/>
          </p:cNvSpPr>
          <p:nvPr>
            <p:ph type="sldNum" idx="12"/>
          </p:nvPr>
        </p:nvSpPr>
        <p:spPr>
          <a:xfrm>
            <a:off x="22643615" y="12482692"/>
            <a:ext cx="1463400" cy="1049700"/>
          </a:xfrm>
          <a:prstGeom prst="rect">
            <a:avLst/>
          </a:prstGeom>
        </p:spPr>
        <p:txBody>
          <a:bodyPr spcFirstLastPara="1" wrap="square" lIns="91425" tIns="45700" rIns="91425" bIns="4570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30"/>
        <p:cNvGrpSpPr/>
        <p:nvPr/>
      </p:nvGrpSpPr>
      <p:grpSpPr>
        <a:xfrm>
          <a:off x="0" y="0"/>
          <a:ext cx="0" cy="0"/>
          <a:chOff x="0" y="0"/>
          <a:chExt cx="0" cy="0"/>
        </a:xfrm>
      </p:grpSpPr>
      <p:pic>
        <p:nvPicPr>
          <p:cNvPr id="31" name="Google Shape;31;p21"/>
          <p:cNvPicPr preferRelativeResize="0"/>
          <p:nvPr/>
        </p:nvPicPr>
        <p:blipFill rotWithShape="1">
          <a:blip r:embed="rId2">
            <a:alphaModFix/>
          </a:blip>
          <a:srcRect/>
          <a:stretch/>
        </p:blipFill>
        <p:spPr>
          <a:xfrm>
            <a:off x="1587" y="0"/>
            <a:ext cx="24384000" cy="13716000"/>
          </a:xfrm>
          <a:prstGeom prst="rect">
            <a:avLst/>
          </a:prstGeom>
          <a:noFill/>
          <a:ln>
            <a:noFill/>
          </a:ln>
        </p:spPr>
      </p:pic>
      <p:sp>
        <p:nvSpPr>
          <p:cNvPr id="32" name="Google Shape;32;p21"/>
          <p:cNvSpPr txBox="1">
            <a:spLocks noGrp="1"/>
          </p:cNvSpPr>
          <p:nvPr>
            <p:ph type="title"/>
          </p:nvPr>
        </p:nvSpPr>
        <p:spPr>
          <a:xfrm>
            <a:off x="1663917" y="3419477"/>
            <a:ext cx="14645007"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1"/>
          <p:cNvSpPr txBox="1">
            <a:spLocks noGrp="1"/>
          </p:cNvSpPr>
          <p:nvPr>
            <p:ph type="body" idx="1"/>
          </p:nvPr>
        </p:nvSpPr>
        <p:spPr>
          <a:xfrm>
            <a:off x="1663917" y="9178927"/>
            <a:ext cx="21033938"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800"/>
              <a:buNone/>
              <a:defRPr sz="4800">
                <a:solidFill>
                  <a:srgbClr val="888888"/>
                </a:solidFill>
              </a:defRPr>
            </a:lvl1pPr>
            <a:lvl2pPr marL="914400" lvl="1" indent="-228600" algn="l">
              <a:lnSpc>
                <a:spcPct val="90000"/>
              </a:lnSpc>
              <a:spcBef>
                <a:spcPts val="1000"/>
              </a:spcBef>
              <a:spcAft>
                <a:spcPts val="0"/>
              </a:spcAft>
              <a:buClr>
                <a:srgbClr val="888888"/>
              </a:buClr>
              <a:buSzPts val="4000"/>
              <a:buNone/>
              <a:defRPr sz="4000">
                <a:solidFill>
                  <a:srgbClr val="888888"/>
                </a:solidFill>
              </a:defRPr>
            </a:lvl2pPr>
            <a:lvl3pPr marL="1371600" lvl="2" indent="-228600" algn="l">
              <a:lnSpc>
                <a:spcPct val="90000"/>
              </a:lnSpc>
              <a:spcBef>
                <a:spcPts val="1000"/>
              </a:spcBef>
              <a:spcAft>
                <a:spcPts val="0"/>
              </a:spcAft>
              <a:buClr>
                <a:srgbClr val="888888"/>
              </a:buClr>
              <a:buSzPts val="3600"/>
              <a:buNone/>
              <a:defRPr sz="3600">
                <a:solidFill>
                  <a:srgbClr val="888888"/>
                </a:solidFill>
              </a:defRPr>
            </a:lvl3pPr>
            <a:lvl4pPr marL="1828800" lvl="3" indent="-228600" algn="l">
              <a:lnSpc>
                <a:spcPct val="90000"/>
              </a:lnSpc>
              <a:spcBef>
                <a:spcPts val="1000"/>
              </a:spcBef>
              <a:spcAft>
                <a:spcPts val="0"/>
              </a:spcAft>
              <a:buClr>
                <a:srgbClr val="888888"/>
              </a:buClr>
              <a:buSzPts val="3200"/>
              <a:buNone/>
              <a:defRPr sz="3200">
                <a:solidFill>
                  <a:srgbClr val="888888"/>
                </a:solidFill>
              </a:defRPr>
            </a:lvl4pPr>
            <a:lvl5pPr marL="2286000" lvl="4" indent="-228600" algn="l">
              <a:lnSpc>
                <a:spcPct val="90000"/>
              </a:lnSpc>
              <a:spcBef>
                <a:spcPts val="1000"/>
              </a:spcBef>
              <a:spcAft>
                <a:spcPts val="0"/>
              </a:spcAft>
              <a:buClr>
                <a:srgbClr val="888888"/>
              </a:buClr>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
        <p:nvSpPr>
          <p:cNvPr id="34" name="Google Shape;34;p21"/>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1"/>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6" name="Google Shape;36;p21"/>
          <p:cNvPicPr preferRelativeResize="0"/>
          <p:nvPr/>
        </p:nvPicPr>
        <p:blipFill rotWithShape="1">
          <a:blip r:embed="rId3">
            <a:alphaModFix/>
          </a:blip>
          <a:srcRect/>
          <a:stretch/>
        </p:blipFill>
        <p:spPr>
          <a:xfrm>
            <a:off x="17205779" y="794856"/>
            <a:ext cx="5226926" cy="541749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22"/>
          <p:cNvSpPr txBox="1">
            <a:spLocks noGrp="1"/>
          </p:cNvSpPr>
          <p:nvPr>
            <p:ph type="title"/>
          </p:nvPr>
        </p:nvSpPr>
        <p:spPr>
          <a:xfrm>
            <a:off x="1676619" y="730251"/>
            <a:ext cx="19093324"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2"/>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22"/>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1" name="Google Shape;41;p22"/>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2"/>
        <p:cNvGrpSpPr/>
        <p:nvPr/>
      </p:nvGrpSpPr>
      <p:grpSpPr>
        <a:xfrm>
          <a:off x="0" y="0"/>
          <a:ext cx="0" cy="0"/>
          <a:chOff x="0" y="0"/>
          <a:chExt cx="0" cy="0"/>
        </a:xfrm>
      </p:grpSpPr>
      <p:sp>
        <p:nvSpPr>
          <p:cNvPr id="43" name="Google Shape;43;p23"/>
          <p:cNvSpPr/>
          <p:nvPr/>
        </p:nvSpPr>
        <p:spPr>
          <a:xfrm>
            <a:off x="861219" y="3595738"/>
            <a:ext cx="25129908" cy="8531688"/>
          </a:xfrm>
          <a:prstGeom prst="roundRect">
            <a:avLst>
              <a:gd name="adj" fmla="val 668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Arial"/>
              <a:ea typeface="Arial"/>
              <a:cs typeface="Arial"/>
              <a:sym typeface="Arial"/>
            </a:endParaRPr>
          </a:p>
        </p:txBody>
      </p:sp>
      <p:sp>
        <p:nvSpPr>
          <p:cNvPr id="44" name="Google Shape;44;p23"/>
          <p:cNvSpPr txBox="1">
            <a:spLocks noGrp="1"/>
          </p:cNvSpPr>
          <p:nvPr>
            <p:ph type="ctrTitle"/>
          </p:nvPr>
        </p:nvSpPr>
        <p:spPr>
          <a:xfrm>
            <a:off x="1695847" y="4203903"/>
            <a:ext cx="12286059" cy="45196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23"/>
          <p:cNvSpPr txBox="1">
            <a:spLocks noGrp="1"/>
          </p:cNvSpPr>
          <p:nvPr>
            <p:ph type="subTitle" idx="1"/>
          </p:nvPr>
        </p:nvSpPr>
        <p:spPr>
          <a:xfrm>
            <a:off x="1695847" y="9308787"/>
            <a:ext cx="14344253" cy="2310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46" name="Google Shape;46;p23"/>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a:solidFill>
                  <a:schemeClr val="lt1"/>
                </a:solidFill>
                <a:latin typeface="Arial"/>
                <a:ea typeface="Arial"/>
                <a:cs typeface="Arial"/>
                <a:sym typeface="Arial"/>
              </a:defRPr>
            </a:lvl1pPr>
            <a:lvl2pPr marL="0" lvl="1" indent="0" algn="r">
              <a:spcBef>
                <a:spcPts val="0"/>
              </a:spcBef>
              <a:buNone/>
              <a:defRPr sz="2400">
                <a:solidFill>
                  <a:schemeClr val="lt1"/>
                </a:solidFill>
                <a:latin typeface="Arial"/>
                <a:ea typeface="Arial"/>
                <a:cs typeface="Arial"/>
                <a:sym typeface="Arial"/>
              </a:defRPr>
            </a:lvl2pPr>
            <a:lvl3pPr marL="0" lvl="2" indent="0" algn="r">
              <a:spcBef>
                <a:spcPts val="0"/>
              </a:spcBef>
              <a:buNone/>
              <a:defRPr sz="2400">
                <a:solidFill>
                  <a:schemeClr val="lt1"/>
                </a:solidFill>
                <a:latin typeface="Arial"/>
                <a:ea typeface="Arial"/>
                <a:cs typeface="Arial"/>
                <a:sym typeface="Arial"/>
              </a:defRPr>
            </a:lvl3pPr>
            <a:lvl4pPr marL="0" lvl="3" indent="0" algn="r">
              <a:spcBef>
                <a:spcPts val="0"/>
              </a:spcBef>
              <a:buNone/>
              <a:defRPr sz="2400">
                <a:solidFill>
                  <a:schemeClr val="lt1"/>
                </a:solidFill>
                <a:latin typeface="Arial"/>
                <a:ea typeface="Arial"/>
                <a:cs typeface="Arial"/>
                <a:sym typeface="Arial"/>
              </a:defRPr>
            </a:lvl4pPr>
            <a:lvl5pPr marL="0" lvl="4" indent="0" algn="r">
              <a:spcBef>
                <a:spcPts val="0"/>
              </a:spcBef>
              <a:buNone/>
              <a:defRPr sz="2400">
                <a:solidFill>
                  <a:schemeClr val="lt1"/>
                </a:solidFill>
                <a:latin typeface="Arial"/>
                <a:ea typeface="Arial"/>
                <a:cs typeface="Arial"/>
                <a:sym typeface="Arial"/>
              </a:defRPr>
            </a:lvl5pPr>
            <a:lvl6pPr marL="0" lvl="5" indent="0" algn="r">
              <a:spcBef>
                <a:spcPts val="0"/>
              </a:spcBef>
              <a:buNone/>
              <a:defRPr sz="2400">
                <a:solidFill>
                  <a:schemeClr val="lt1"/>
                </a:solidFill>
                <a:latin typeface="Arial"/>
                <a:ea typeface="Arial"/>
                <a:cs typeface="Arial"/>
                <a:sym typeface="Arial"/>
              </a:defRPr>
            </a:lvl6pPr>
            <a:lvl7pPr marL="0" lvl="6" indent="0" algn="r">
              <a:spcBef>
                <a:spcPts val="0"/>
              </a:spcBef>
              <a:buNone/>
              <a:defRPr sz="2400">
                <a:solidFill>
                  <a:schemeClr val="lt1"/>
                </a:solidFill>
                <a:latin typeface="Arial"/>
                <a:ea typeface="Arial"/>
                <a:cs typeface="Arial"/>
                <a:sym typeface="Arial"/>
              </a:defRPr>
            </a:lvl7pPr>
            <a:lvl8pPr marL="0" lvl="7" indent="0" algn="r">
              <a:spcBef>
                <a:spcPts val="0"/>
              </a:spcBef>
              <a:buNone/>
              <a:defRPr sz="2400">
                <a:solidFill>
                  <a:schemeClr val="lt1"/>
                </a:solidFill>
                <a:latin typeface="Arial"/>
                <a:ea typeface="Arial"/>
                <a:cs typeface="Arial"/>
                <a:sym typeface="Arial"/>
              </a:defRPr>
            </a:lvl8pPr>
            <a:lvl9pPr marL="0" lvl="8" indent="0" algn="r">
              <a:spcBef>
                <a:spcPts val="0"/>
              </a:spcBef>
              <a:buNone/>
              <a:defRPr sz="24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8" name="Google Shape;48;p23"/>
          <p:cNvSpPr/>
          <p:nvPr/>
        </p:nvSpPr>
        <p:spPr>
          <a:xfrm>
            <a:off x="16183637" y="9013230"/>
            <a:ext cx="3257669" cy="3257669"/>
          </a:xfrm>
          <a:prstGeom prst="ellipse">
            <a:avLst/>
          </a:prstGeom>
          <a:noFill/>
          <a:ln w="146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9" name="Google Shape;49;p23"/>
          <p:cNvSpPr/>
          <p:nvPr/>
        </p:nvSpPr>
        <p:spPr>
          <a:xfrm>
            <a:off x="21320100" y="4425142"/>
            <a:ext cx="3608615" cy="3608615"/>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0" name="Google Shape;50;p23"/>
          <p:cNvSpPr/>
          <p:nvPr/>
        </p:nvSpPr>
        <p:spPr>
          <a:xfrm>
            <a:off x="17762247" y="5257042"/>
            <a:ext cx="5917515" cy="5917515"/>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 name="Google Shape;51;p23"/>
          <p:cNvSpPr/>
          <p:nvPr/>
        </p:nvSpPr>
        <p:spPr>
          <a:xfrm>
            <a:off x="16489928" y="351150"/>
            <a:ext cx="6658628" cy="66586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2" name="Google Shape;52;p23"/>
          <p:cNvPicPr preferRelativeResize="0"/>
          <p:nvPr/>
        </p:nvPicPr>
        <p:blipFill rotWithShape="1">
          <a:blip r:embed="rId2">
            <a:alphaModFix/>
          </a:blip>
          <a:srcRect/>
          <a:stretch/>
        </p:blipFill>
        <p:spPr>
          <a:xfrm>
            <a:off x="17205779" y="906822"/>
            <a:ext cx="5226926" cy="54174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3"/>
        <p:cNvGrpSpPr/>
        <p:nvPr/>
      </p:nvGrpSpPr>
      <p:grpSpPr>
        <a:xfrm>
          <a:off x="0" y="0"/>
          <a:ext cx="0" cy="0"/>
          <a:chOff x="0" y="0"/>
          <a:chExt cx="0" cy="0"/>
        </a:xfrm>
      </p:grpSpPr>
      <p:sp>
        <p:nvSpPr>
          <p:cNvPr id="54" name="Google Shape;54;p24"/>
          <p:cNvSpPr txBox="1">
            <a:spLocks noGrp="1"/>
          </p:cNvSpPr>
          <p:nvPr>
            <p:ph type="title"/>
          </p:nvPr>
        </p:nvSpPr>
        <p:spPr>
          <a:xfrm>
            <a:off x="1676619" y="730251"/>
            <a:ext cx="18914314"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24"/>
          <p:cNvSpPr txBox="1">
            <a:spLocks noGrp="1"/>
          </p:cNvSpPr>
          <p:nvPr>
            <p:ph type="body" idx="1"/>
          </p:nvPr>
        </p:nvSpPr>
        <p:spPr>
          <a:xfrm>
            <a:off x="1676619" y="3651250"/>
            <a:ext cx="21033938"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 name="Google Shape;56;p24"/>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8" name="Google Shape;58;p24"/>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9"/>
        <p:cNvGrpSpPr/>
        <p:nvPr/>
      </p:nvGrpSpPr>
      <p:grpSpPr>
        <a:xfrm>
          <a:off x="0" y="0"/>
          <a:ext cx="0" cy="0"/>
          <a:chOff x="0" y="0"/>
          <a:chExt cx="0" cy="0"/>
        </a:xfrm>
      </p:grpSpPr>
      <p:sp>
        <p:nvSpPr>
          <p:cNvPr id="60" name="Google Shape;60;p25"/>
          <p:cNvSpPr txBox="1">
            <a:spLocks noGrp="1"/>
          </p:cNvSpPr>
          <p:nvPr>
            <p:ph type="title"/>
          </p:nvPr>
        </p:nvSpPr>
        <p:spPr>
          <a:xfrm>
            <a:off x="1663917" y="3419477"/>
            <a:ext cx="13936867"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5"/>
          <p:cNvSpPr txBox="1">
            <a:spLocks noGrp="1"/>
          </p:cNvSpPr>
          <p:nvPr>
            <p:ph type="body" idx="1"/>
          </p:nvPr>
        </p:nvSpPr>
        <p:spPr>
          <a:xfrm>
            <a:off x="1663917" y="9178927"/>
            <a:ext cx="21033938"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800"/>
              <a:buNone/>
              <a:defRPr sz="4800">
                <a:solidFill>
                  <a:srgbClr val="888888"/>
                </a:solidFill>
              </a:defRPr>
            </a:lvl1pPr>
            <a:lvl2pPr marL="914400" lvl="1" indent="-228600" algn="l">
              <a:lnSpc>
                <a:spcPct val="90000"/>
              </a:lnSpc>
              <a:spcBef>
                <a:spcPts val="1000"/>
              </a:spcBef>
              <a:spcAft>
                <a:spcPts val="0"/>
              </a:spcAft>
              <a:buClr>
                <a:srgbClr val="888888"/>
              </a:buClr>
              <a:buSzPts val="4000"/>
              <a:buNone/>
              <a:defRPr sz="4000">
                <a:solidFill>
                  <a:srgbClr val="888888"/>
                </a:solidFill>
              </a:defRPr>
            </a:lvl2pPr>
            <a:lvl3pPr marL="1371600" lvl="2" indent="-228600" algn="l">
              <a:lnSpc>
                <a:spcPct val="90000"/>
              </a:lnSpc>
              <a:spcBef>
                <a:spcPts val="1000"/>
              </a:spcBef>
              <a:spcAft>
                <a:spcPts val="0"/>
              </a:spcAft>
              <a:buClr>
                <a:srgbClr val="888888"/>
              </a:buClr>
              <a:buSzPts val="3600"/>
              <a:buNone/>
              <a:defRPr sz="3600">
                <a:solidFill>
                  <a:srgbClr val="888888"/>
                </a:solidFill>
              </a:defRPr>
            </a:lvl3pPr>
            <a:lvl4pPr marL="1828800" lvl="3" indent="-228600" algn="l">
              <a:lnSpc>
                <a:spcPct val="90000"/>
              </a:lnSpc>
              <a:spcBef>
                <a:spcPts val="1000"/>
              </a:spcBef>
              <a:spcAft>
                <a:spcPts val="0"/>
              </a:spcAft>
              <a:buClr>
                <a:srgbClr val="888888"/>
              </a:buClr>
              <a:buSzPts val="3200"/>
              <a:buNone/>
              <a:defRPr sz="3200">
                <a:solidFill>
                  <a:srgbClr val="888888"/>
                </a:solidFill>
              </a:defRPr>
            </a:lvl4pPr>
            <a:lvl5pPr marL="2286000" lvl="4" indent="-228600" algn="l">
              <a:lnSpc>
                <a:spcPct val="90000"/>
              </a:lnSpc>
              <a:spcBef>
                <a:spcPts val="1000"/>
              </a:spcBef>
              <a:spcAft>
                <a:spcPts val="0"/>
              </a:spcAft>
              <a:buClr>
                <a:srgbClr val="888888"/>
              </a:buClr>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
        <p:nvSpPr>
          <p:cNvPr id="62" name="Google Shape;62;p25"/>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25"/>
          <p:cNvPicPr preferRelativeResize="0"/>
          <p:nvPr/>
        </p:nvPicPr>
        <p:blipFill rotWithShape="1">
          <a:blip r:embed="rId2">
            <a:alphaModFix/>
          </a:blip>
          <a:srcRect/>
          <a:stretch/>
        </p:blipFill>
        <p:spPr>
          <a:xfrm>
            <a:off x="17205779" y="794856"/>
            <a:ext cx="5226926" cy="541749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1676619" y="730251"/>
            <a:ext cx="19261275"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6"/>
          <p:cNvSpPr txBox="1">
            <a:spLocks noGrp="1"/>
          </p:cNvSpPr>
          <p:nvPr>
            <p:ph type="body" idx="1"/>
          </p:nvPr>
        </p:nvSpPr>
        <p:spPr>
          <a:xfrm>
            <a:off x="167661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8" name="Google Shape;68;p26"/>
          <p:cNvSpPr txBox="1">
            <a:spLocks noGrp="1"/>
          </p:cNvSpPr>
          <p:nvPr>
            <p:ph type="body" idx="2"/>
          </p:nvPr>
        </p:nvSpPr>
        <p:spPr>
          <a:xfrm>
            <a:off x="1234600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9" name="Google Shape;69;p26"/>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1" name="Google Shape;71;p26"/>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1679795" y="730251"/>
            <a:ext cx="19052825"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7"/>
          <p:cNvSpPr txBox="1">
            <a:spLocks noGrp="1"/>
          </p:cNvSpPr>
          <p:nvPr>
            <p:ph type="body" idx="1"/>
          </p:nvPr>
        </p:nvSpPr>
        <p:spPr>
          <a:xfrm>
            <a:off x="1679796" y="3362326"/>
            <a:ext cx="10316917"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75" name="Google Shape;75;p27"/>
          <p:cNvSpPr txBox="1">
            <a:spLocks noGrp="1"/>
          </p:cNvSpPr>
          <p:nvPr>
            <p:ph type="body" idx="2"/>
          </p:nvPr>
        </p:nvSpPr>
        <p:spPr>
          <a:xfrm>
            <a:off x="1679796" y="5010150"/>
            <a:ext cx="10316917"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6" name="Google Shape;76;p27"/>
          <p:cNvSpPr txBox="1">
            <a:spLocks noGrp="1"/>
          </p:cNvSpPr>
          <p:nvPr>
            <p:ph type="body" idx="3"/>
          </p:nvPr>
        </p:nvSpPr>
        <p:spPr>
          <a:xfrm>
            <a:off x="12346007" y="3362326"/>
            <a:ext cx="10367726"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77" name="Google Shape;77;p27"/>
          <p:cNvSpPr txBox="1">
            <a:spLocks noGrp="1"/>
          </p:cNvSpPr>
          <p:nvPr>
            <p:ph type="body" idx="4"/>
          </p:nvPr>
        </p:nvSpPr>
        <p:spPr>
          <a:xfrm>
            <a:off x="12346007" y="5010150"/>
            <a:ext cx="10367726"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8" name="Google Shape;78;p27"/>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0" name="Google Shape;80;p27"/>
          <p:cNvPicPr preferRelativeResize="0"/>
          <p:nvPr/>
        </p:nvPicPr>
        <p:blipFill rotWithShape="1">
          <a:blip r:embed="rId2">
            <a:alphaModFix/>
          </a:blip>
          <a:srcRect/>
          <a:stretch/>
        </p:blipFill>
        <p:spPr>
          <a:xfrm>
            <a:off x="21491356" y="730251"/>
            <a:ext cx="2438400" cy="2527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8"/>
          <p:cNvSpPr txBox="1">
            <a:spLocks noGrp="1"/>
          </p:cNvSpPr>
          <p:nvPr>
            <p:ph type="title"/>
          </p:nvPr>
        </p:nvSpPr>
        <p:spPr>
          <a:xfrm>
            <a:off x="1676619" y="730251"/>
            <a:ext cx="21033938"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8800"/>
              <a:buFont typeface="Arial"/>
              <a:buNone/>
              <a:defRPr sz="8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8"/>
          <p:cNvSpPr txBox="1">
            <a:spLocks noGrp="1"/>
          </p:cNvSpPr>
          <p:nvPr>
            <p:ph type="body" idx="1"/>
          </p:nvPr>
        </p:nvSpPr>
        <p:spPr>
          <a:xfrm>
            <a:off x="1676619" y="3651250"/>
            <a:ext cx="21033938" cy="8702676"/>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 name="Google Shape;12;p18"/>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005A8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8"/>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005A83"/>
                </a:solidFill>
                <a:latin typeface="Arial"/>
                <a:ea typeface="Arial"/>
                <a:cs typeface="Arial"/>
                <a:sym typeface="Arial"/>
              </a:defRPr>
            </a:lvl1pPr>
            <a:lvl2pPr marL="0" marR="0" lvl="1" indent="0" algn="r" rtl="0">
              <a:spcBef>
                <a:spcPts val="0"/>
              </a:spcBef>
              <a:buNone/>
              <a:defRPr sz="2400" b="0" i="0" u="none" strike="noStrike" cap="none">
                <a:solidFill>
                  <a:srgbClr val="005A83"/>
                </a:solidFill>
                <a:latin typeface="Arial"/>
                <a:ea typeface="Arial"/>
                <a:cs typeface="Arial"/>
                <a:sym typeface="Arial"/>
              </a:defRPr>
            </a:lvl2pPr>
            <a:lvl3pPr marL="0" marR="0" lvl="2" indent="0" algn="r" rtl="0">
              <a:spcBef>
                <a:spcPts val="0"/>
              </a:spcBef>
              <a:buNone/>
              <a:defRPr sz="2400" b="0" i="0" u="none" strike="noStrike" cap="none">
                <a:solidFill>
                  <a:srgbClr val="005A83"/>
                </a:solidFill>
                <a:latin typeface="Arial"/>
                <a:ea typeface="Arial"/>
                <a:cs typeface="Arial"/>
                <a:sym typeface="Arial"/>
              </a:defRPr>
            </a:lvl3pPr>
            <a:lvl4pPr marL="0" marR="0" lvl="3" indent="0" algn="r" rtl="0">
              <a:spcBef>
                <a:spcPts val="0"/>
              </a:spcBef>
              <a:buNone/>
              <a:defRPr sz="2400" b="0" i="0" u="none" strike="noStrike" cap="none">
                <a:solidFill>
                  <a:srgbClr val="005A83"/>
                </a:solidFill>
                <a:latin typeface="Arial"/>
                <a:ea typeface="Arial"/>
                <a:cs typeface="Arial"/>
                <a:sym typeface="Arial"/>
              </a:defRPr>
            </a:lvl4pPr>
            <a:lvl5pPr marL="0" marR="0" lvl="4" indent="0" algn="r" rtl="0">
              <a:spcBef>
                <a:spcPts val="0"/>
              </a:spcBef>
              <a:buNone/>
              <a:defRPr sz="2400" b="0" i="0" u="none" strike="noStrike" cap="none">
                <a:solidFill>
                  <a:srgbClr val="005A83"/>
                </a:solidFill>
                <a:latin typeface="Arial"/>
                <a:ea typeface="Arial"/>
                <a:cs typeface="Arial"/>
                <a:sym typeface="Arial"/>
              </a:defRPr>
            </a:lvl5pPr>
            <a:lvl6pPr marL="0" marR="0" lvl="5" indent="0" algn="r" rtl="0">
              <a:spcBef>
                <a:spcPts val="0"/>
              </a:spcBef>
              <a:buNone/>
              <a:defRPr sz="2400" b="0" i="0" u="none" strike="noStrike" cap="none">
                <a:solidFill>
                  <a:srgbClr val="005A83"/>
                </a:solidFill>
                <a:latin typeface="Arial"/>
                <a:ea typeface="Arial"/>
                <a:cs typeface="Arial"/>
                <a:sym typeface="Arial"/>
              </a:defRPr>
            </a:lvl6pPr>
            <a:lvl7pPr marL="0" marR="0" lvl="6" indent="0" algn="r" rtl="0">
              <a:spcBef>
                <a:spcPts val="0"/>
              </a:spcBef>
              <a:buNone/>
              <a:defRPr sz="2400" b="0" i="0" u="none" strike="noStrike" cap="none">
                <a:solidFill>
                  <a:srgbClr val="005A83"/>
                </a:solidFill>
                <a:latin typeface="Arial"/>
                <a:ea typeface="Arial"/>
                <a:cs typeface="Arial"/>
                <a:sym typeface="Arial"/>
              </a:defRPr>
            </a:lvl7pPr>
            <a:lvl8pPr marL="0" marR="0" lvl="7" indent="0" algn="r" rtl="0">
              <a:spcBef>
                <a:spcPts val="0"/>
              </a:spcBef>
              <a:buNone/>
              <a:defRPr sz="2400" b="0" i="0" u="none" strike="noStrike" cap="none">
                <a:solidFill>
                  <a:srgbClr val="005A83"/>
                </a:solidFill>
                <a:latin typeface="Arial"/>
                <a:ea typeface="Arial"/>
                <a:cs typeface="Arial"/>
                <a:sym typeface="Arial"/>
              </a:defRPr>
            </a:lvl8pPr>
            <a:lvl9pPr marL="0" marR="0" lvl="8" indent="0" algn="r" rtl="0">
              <a:spcBef>
                <a:spcPts val="0"/>
              </a:spcBef>
              <a:buNone/>
              <a:defRPr sz="24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g125a2f94e29_3_0"/>
          <p:cNvSpPr txBox="1">
            <a:spLocks noGrp="1"/>
          </p:cNvSpPr>
          <p:nvPr>
            <p:ph type="title"/>
          </p:nvPr>
        </p:nvSpPr>
        <p:spPr>
          <a:xfrm>
            <a:off x="1676619" y="730251"/>
            <a:ext cx="21033938"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8800"/>
              <a:buFont typeface="Arial"/>
              <a:buNone/>
              <a:defRPr sz="8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g125a2f94e29_3_0"/>
          <p:cNvSpPr txBox="1">
            <a:spLocks noGrp="1"/>
          </p:cNvSpPr>
          <p:nvPr>
            <p:ph type="body" idx="1"/>
          </p:nvPr>
        </p:nvSpPr>
        <p:spPr>
          <a:xfrm>
            <a:off x="1676619" y="3651250"/>
            <a:ext cx="21033938" cy="8702676"/>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88" name="Google Shape;88;g125a2f94e29_3_0"/>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005A83"/>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9" name="Google Shape;89;g125a2f94e29_3_0"/>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005A83"/>
                </a:solidFill>
                <a:latin typeface="Arial"/>
                <a:ea typeface="Arial"/>
                <a:cs typeface="Arial"/>
                <a:sym typeface="Arial"/>
              </a:defRPr>
            </a:lvl1pPr>
            <a:lvl2pPr marL="0" marR="0" lvl="1" indent="0" algn="r" rtl="0">
              <a:spcBef>
                <a:spcPts val="0"/>
              </a:spcBef>
              <a:buNone/>
              <a:defRPr sz="2400" b="0" i="0" u="none" strike="noStrike" cap="none">
                <a:solidFill>
                  <a:srgbClr val="005A83"/>
                </a:solidFill>
                <a:latin typeface="Arial"/>
                <a:ea typeface="Arial"/>
                <a:cs typeface="Arial"/>
                <a:sym typeface="Arial"/>
              </a:defRPr>
            </a:lvl2pPr>
            <a:lvl3pPr marL="0" marR="0" lvl="2" indent="0" algn="r" rtl="0">
              <a:spcBef>
                <a:spcPts val="0"/>
              </a:spcBef>
              <a:buNone/>
              <a:defRPr sz="2400" b="0" i="0" u="none" strike="noStrike" cap="none">
                <a:solidFill>
                  <a:srgbClr val="005A83"/>
                </a:solidFill>
                <a:latin typeface="Arial"/>
                <a:ea typeface="Arial"/>
                <a:cs typeface="Arial"/>
                <a:sym typeface="Arial"/>
              </a:defRPr>
            </a:lvl3pPr>
            <a:lvl4pPr marL="0" marR="0" lvl="3" indent="0" algn="r" rtl="0">
              <a:spcBef>
                <a:spcPts val="0"/>
              </a:spcBef>
              <a:buNone/>
              <a:defRPr sz="2400" b="0" i="0" u="none" strike="noStrike" cap="none">
                <a:solidFill>
                  <a:srgbClr val="005A83"/>
                </a:solidFill>
                <a:latin typeface="Arial"/>
                <a:ea typeface="Arial"/>
                <a:cs typeface="Arial"/>
                <a:sym typeface="Arial"/>
              </a:defRPr>
            </a:lvl4pPr>
            <a:lvl5pPr marL="0" marR="0" lvl="4" indent="0" algn="r" rtl="0">
              <a:spcBef>
                <a:spcPts val="0"/>
              </a:spcBef>
              <a:buNone/>
              <a:defRPr sz="2400" b="0" i="0" u="none" strike="noStrike" cap="none">
                <a:solidFill>
                  <a:srgbClr val="005A83"/>
                </a:solidFill>
                <a:latin typeface="Arial"/>
                <a:ea typeface="Arial"/>
                <a:cs typeface="Arial"/>
                <a:sym typeface="Arial"/>
              </a:defRPr>
            </a:lvl5pPr>
            <a:lvl6pPr marL="0" marR="0" lvl="5" indent="0" algn="r" rtl="0">
              <a:spcBef>
                <a:spcPts val="0"/>
              </a:spcBef>
              <a:buNone/>
              <a:defRPr sz="2400" b="0" i="0" u="none" strike="noStrike" cap="none">
                <a:solidFill>
                  <a:srgbClr val="005A83"/>
                </a:solidFill>
                <a:latin typeface="Arial"/>
                <a:ea typeface="Arial"/>
                <a:cs typeface="Arial"/>
                <a:sym typeface="Arial"/>
              </a:defRPr>
            </a:lvl6pPr>
            <a:lvl7pPr marL="0" marR="0" lvl="6" indent="0" algn="r" rtl="0">
              <a:spcBef>
                <a:spcPts val="0"/>
              </a:spcBef>
              <a:buNone/>
              <a:defRPr sz="2400" b="0" i="0" u="none" strike="noStrike" cap="none">
                <a:solidFill>
                  <a:srgbClr val="005A83"/>
                </a:solidFill>
                <a:latin typeface="Arial"/>
                <a:ea typeface="Arial"/>
                <a:cs typeface="Arial"/>
                <a:sym typeface="Arial"/>
              </a:defRPr>
            </a:lvl7pPr>
            <a:lvl8pPr marL="0" marR="0" lvl="7" indent="0" algn="r" rtl="0">
              <a:spcBef>
                <a:spcPts val="0"/>
              </a:spcBef>
              <a:buNone/>
              <a:defRPr sz="2400" b="0" i="0" u="none" strike="noStrike" cap="none">
                <a:solidFill>
                  <a:srgbClr val="005A83"/>
                </a:solidFill>
                <a:latin typeface="Arial"/>
                <a:ea typeface="Arial"/>
                <a:cs typeface="Arial"/>
                <a:sym typeface="Arial"/>
              </a:defRPr>
            </a:lvl8pPr>
            <a:lvl9pPr marL="0" marR="0" lvl="8" indent="0" algn="r" rtl="0">
              <a:spcBef>
                <a:spcPts val="0"/>
              </a:spcBef>
              <a:buNone/>
              <a:defRPr sz="24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mailto:edcable@mifos.org" TargetMode="External"/><Relationship Id="rId2" Type="http://schemas.openxmlformats.org/officeDocument/2006/relationships/hyperlink" Target="mailto:shaley@mojaloop.io" TargetMode="External"/><Relationship Id="rId1" Type="http://schemas.openxmlformats.org/officeDocument/2006/relationships/slideLayout" Target="../slideLayouts/slideLayout12.xml"/><Relationship Id="rId4" Type="http://schemas.openxmlformats.org/officeDocument/2006/relationships/hyperlink" Target="mailto:michael.richards@modusbox.com"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125a2f94e29_3_76"/>
          <p:cNvSpPr txBox="1">
            <a:spLocks noGrp="1"/>
          </p:cNvSpPr>
          <p:nvPr>
            <p:ph type="ctrTitle"/>
          </p:nvPr>
        </p:nvSpPr>
        <p:spPr>
          <a:xfrm>
            <a:off x="1695847" y="4203903"/>
            <a:ext cx="14344253" cy="207497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9600"/>
              <a:buFont typeface="Arial"/>
              <a:buNone/>
            </a:pPr>
            <a:r>
              <a:rPr lang="en-US" sz="9600" b="0" dirty="0"/>
              <a:t>DPG Collaboration</a:t>
            </a:r>
            <a:endParaRPr sz="9600" b="0" dirty="0"/>
          </a:p>
        </p:txBody>
      </p:sp>
      <p:sp>
        <p:nvSpPr>
          <p:cNvPr id="189" name="Google Shape;189;g125a2f94e29_3_76"/>
          <p:cNvSpPr txBox="1">
            <a:spLocks noGrp="1"/>
          </p:cNvSpPr>
          <p:nvPr>
            <p:ph type="subTitle" idx="1"/>
          </p:nvPr>
        </p:nvSpPr>
        <p:spPr>
          <a:xfrm>
            <a:off x="1695847" y="6565587"/>
            <a:ext cx="14344253" cy="16335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4800"/>
              <a:buNone/>
            </a:pPr>
            <a:r>
              <a:rPr lang="en-US" dirty="0"/>
              <a:t> </a:t>
            </a:r>
            <a:endParaRPr dirty="0"/>
          </a:p>
        </p:txBody>
      </p:sp>
      <p:sp>
        <p:nvSpPr>
          <p:cNvPr id="190" name="Google Shape;190;g125a2f94e29_3_76"/>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
        <p:nvSpPr>
          <p:cNvPr id="191" name="Google Shape;191;g125a2f94e29_3_76"/>
          <p:cNvSpPr txBox="1"/>
          <p:nvPr/>
        </p:nvSpPr>
        <p:spPr>
          <a:xfrm>
            <a:off x="1695846" y="10162227"/>
            <a:ext cx="14344253" cy="1633533"/>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chemeClr val="lt1"/>
              </a:buClr>
              <a:buSzPts val="4800"/>
              <a:buFont typeface="Arial"/>
              <a:buNone/>
            </a:pPr>
            <a:r>
              <a:rPr lang="en-US" sz="4800" b="0" i="0" u="none" strike="noStrike" cap="none" dirty="0">
                <a:solidFill>
                  <a:schemeClr val="lt1"/>
                </a:solidFill>
                <a:latin typeface="Arial"/>
                <a:ea typeface="Arial"/>
                <a:cs typeface="Arial"/>
                <a:sym typeface="Arial"/>
              </a:rPr>
              <a:t>Steve Haley, </a:t>
            </a:r>
            <a:r>
              <a:rPr lang="en-US" sz="4800" b="0" i="0" u="none" strike="noStrike" cap="none" dirty="0" err="1">
                <a:solidFill>
                  <a:schemeClr val="lt1"/>
                </a:solidFill>
                <a:latin typeface="Arial"/>
                <a:ea typeface="Arial"/>
                <a:cs typeface="Arial"/>
                <a:sym typeface="Arial"/>
              </a:rPr>
              <a:t>Mojaloop</a:t>
            </a:r>
            <a:r>
              <a:rPr lang="en-US" sz="4800" b="0" i="0" u="none" strike="noStrike" cap="none" dirty="0">
                <a:solidFill>
                  <a:schemeClr val="lt1"/>
                </a:solidFill>
                <a:latin typeface="Arial"/>
                <a:ea typeface="Arial"/>
                <a:cs typeface="Arial"/>
                <a:sym typeface="Arial"/>
              </a:rPr>
              <a:t> Foundation</a:t>
            </a:r>
            <a:endParaRPr dirty="0"/>
          </a:p>
          <a:p>
            <a:pPr marL="0" marR="0" lvl="0" indent="0" algn="l" rtl="0">
              <a:lnSpc>
                <a:spcPct val="90000"/>
              </a:lnSpc>
              <a:spcBef>
                <a:spcPts val="2000"/>
              </a:spcBef>
              <a:spcAft>
                <a:spcPts val="0"/>
              </a:spcAft>
              <a:buClr>
                <a:schemeClr val="lt1"/>
              </a:buClr>
              <a:buSzPts val="4800"/>
              <a:buFont typeface="Arial"/>
              <a:buNone/>
            </a:pPr>
            <a:r>
              <a:rPr lang="en-US" sz="4800" b="0" i="0" u="none" strike="noStrike" cap="none" dirty="0">
                <a:solidFill>
                  <a:schemeClr val="lt1"/>
                </a:solidFill>
                <a:latin typeface="Arial"/>
                <a:ea typeface="Arial"/>
                <a:cs typeface="Arial"/>
                <a:sym typeface="Arial"/>
              </a:rPr>
              <a:t>Michael Richards, </a:t>
            </a:r>
            <a:r>
              <a:rPr lang="en-US" sz="4800" b="0" i="0" u="none" strike="noStrike" cap="none" dirty="0" err="1">
                <a:solidFill>
                  <a:schemeClr val="lt1"/>
                </a:solidFill>
                <a:latin typeface="Arial"/>
                <a:ea typeface="Arial"/>
                <a:cs typeface="Arial"/>
                <a:sym typeface="Arial"/>
              </a:rPr>
              <a:t>ModusBox</a:t>
            </a:r>
            <a:endParaRPr sz="4800" b="0" i="0" u="none" strike="noStrike" cap="none"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Case Study - </a:t>
            </a:r>
            <a:r>
              <a:rPr lang="en-US" dirty="0" err="1"/>
              <a:t>OpenIMIS</a:t>
            </a:r>
            <a:endParaRPr dirty="0"/>
          </a:p>
        </p:txBody>
      </p:sp>
      <p:sp>
        <p:nvSpPr>
          <p:cNvPr id="197" name="Google Shape;197;g125a2f94e29_3_85"/>
          <p:cNvSpPr txBox="1">
            <a:spLocks noGrp="1"/>
          </p:cNvSpPr>
          <p:nvPr>
            <p:ph type="body" idx="1"/>
          </p:nvPr>
        </p:nvSpPr>
        <p:spPr>
          <a:xfrm>
            <a:off x="1676625" y="3618592"/>
            <a:ext cx="22710600" cy="10064700"/>
          </a:xfrm>
          <a:prstGeom prst="rect">
            <a:avLst/>
          </a:prstGeom>
          <a:noFill/>
          <a:ln>
            <a:noFill/>
          </a:ln>
        </p:spPr>
        <p:txBody>
          <a:bodyPr spcFirstLastPara="1" wrap="square" lIns="91425" tIns="45700" rIns="91425" bIns="45700" anchor="t" anchorCtr="0">
            <a:normAutofit/>
          </a:bodyPr>
          <a:lstStyle/>
          <a:p>
            <a:r>
              <a:rPr lang="en-GB" dirty="0"/>
              <a:t>Uses </a:t>
            </a:r>
            <a:r>
              <a:rPr lang="en-GB" dirty="0" err="1"/>
              <a:t>OpenHIM</a:t>
            </a:r>
            <a:r>
              <a:rPr lang="en-GB" dirty="0"/>
              <a:t> as a middleware component to mediate between the Health Management System and the Payment System.</a:t>
            </a:r>
          </a:p>
          <a:p>
            <a:r>
              <a:rPr lang="en-GB" dirty="0"/>
              <a:t>The Health Management System appears as a TPP (Third Party Provider) in the Payment System.</a:t>
            </a:r>
          </a:p>
          <a:p>
            <a:r>
              <a:rPr lang="en-GB" dirty="0"/>
              <a:t>Provides specialised </a:t>
            </a:r>
            <a:r>
              <a:rPr lang="en-GB" dirty="0" err="1"/>
              <a:t>openHIM</a:t>
            </a:r>
            <a:r>
              <a:rPr lang="en-GB" dirty="0"/>
              <a:t> mediators to:</a:t>
            </a:r>
          </a:p>
          <a:p>
            <a:pPr lvl="1"/>
            <a:r>
              <a:rPr lang="en-GB" dirty="0"/>
              <a:t>Execute payments to suppliers based on invoices.</a:t>
            </a:r>
          </a:p>
          <a:p>
            <a:pPr lvl="1"/>
            <a:r>
              <a:rPr lang="en-GB" dirty="0"/>
              <a:t>Receive payments from subscribers.</a:t>
            </a:r>
          </a:p>
          <a:p>
            <a:pPr lvl="1"/>
            <a:r>
              <a:rPr lang="en-GB" dirty="0"/>
              <a:t>Execute bulk payments to beneficiaries.</a:t>
            </a:r>
          </a:p>
          <a:p>
            <a:pPr marL="114300" indent="0" rtl="0" fontAlgn="base">
              <a:lnSpc>
                <a:spcPct val="150000"/>
              </a:lnSpc>
              <a:spcBef>
                <a:spcPts val="0"/>
              </a:spcBef>
              <a:spcAft>
                <a:spcPts val="0"/>
              </a:spcAft>
              <a:buSzPct val="100000"/>
              <a:buNone/>
            </a:pPr>
            <a:endParaRPr lang="en-US" sz="5900" dirty="0">
              <a:solidFill>
                <a:srgbClr val="000000"/>
              </a:solidFill>
              <a:latin typeface="Arial" panose="020B0604020202020204" pitchFamily="34" charset="0"/>
            </a:endParaRPr>
          </a:p>
          <a:p>
            <a:pPr marL="114300" indent="0" rtl="0" fontAlgn="base">
              <a:lnSpc>
                <a:spcPct val="150000"/>
              </a:lnSpc>
              <a:spcBef>
                <a:spcPts val="0"/>
              </a:spcBef>
              <a:spcAft>
                <a:spcPts val="0"/>
              </a:spcAft>
              <a:buSzPct val="100000"/>
              <a:buNone/>
            </a:pPr>
            <a:endParaRPr lang="en-US" sz="5900" b="0" i="0" u="none" strike="noStrike" dirty="0">
              <a:solidFill>
                <a:srgbClr val="000000"/>
              </a:solidFill>
              <a:effectLst/>
              <a:latin typeface="Arial" panose="020B0604020202020204" pitchFamily="34" charset="0"/>
            </a:endParaRPr>
          </a:p>
          <a:p>
            <a:pPr marL="457200" lvl="0" indent="-457200" algn="l" rtl="0">
              <a:lnSpc>
                <a:spcPct val="115000"/>
              </a:lnSpc>
              <a:spcBef>
                <a:spcPts val="0"/>
              </a:spcBef>
              <a:spcAft>
                <a:spcPts val="0"/>
              </a:spcAft>
              <a:buClr>
                <a:schemeClr val="dk1"/>
              </a:buClr>
              <a:buSzPts val="5600"/>
              <a:buChar char="•"/>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15520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A330604-8D27-4D1E-BC36-0C3CA9E10C4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6" name="Picture 5" descr="Diagram&#10;&#10;Description automatically generated">
            <a:extLst>
              <a:ext uri="{FF2B5EF4-FFF2-40B4-BE49-F238E27FC236}">
                <a16:creationId xmlns:a16="http://schemas.microsoft.com/office/drawing/2014/main" id="{275C90E4-BBD0-44E0-8AD3-61D6BFD79F8F}"/>
              </a:ext>
            </a:extLst>
          </p:cNvPr>
          <p:cNvPicPr>
            <a:picLocks noChangeAspect="1"/>
          </p:cNvPicPr>
          <p:nvPr/>
        </p:nvPicPr>
        <p:blipFill>
          <a:blip r:embed="rId2"/>
          <a:stretch>
            <a:fillRect/>
          </a:stretch>
        </p:blipFill>
        <p:spPr>
          <a:xfrm>
            <a:off x="2188029" y="273049"/>
            <a:ext cx="18810513" cy="12853027"/>
          </a:xfrm>
          <a:prstGeom prst="rect">
            <a:avLst/>
          </a:prstGeom>
        </p:spPr>
      </p:pic>
    </p:spTree>
    <p:extLst>
      <p:ext uri="{BB962C8B-B14F-4D97-AF65-F5344CB8AC3E}">
        <p14:creationId xmlns:p14="http://schemas.microsoft.com/office/powerpoint/2010/main" val="71876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11A9-1BE0-4B21-B943-93B0C692CB99}"/>
              </a:ext>
            </a:extLst>
          </p:cNvPr>
          <p:cNvSpPr>
            <a:spLocks noGrp="1"/>
          </p:cNvSpPr>
          <p:nvPr>
            <p:ph type="title"/>
          </p:nvPr>
        </p:nvSpPr>
        <p:spPr/>
        <p:txBody>
          <a:bodyPr/>
          <a:lstStyle/>
          <a:p>
            <a:r>
              <a:rPr lang="en-US" dirty="0"/>
              <a:t>What are some other areas?</a:t>
            </a:r>
          </a:p>
        </p:txBody>
      </p:sp>
      <p:sp>
        <p:nvSpPr>
          <p:cNvPr id="3" name="Text Placeholder 2">
            <a:extLst>
              <a:ext uri="{FF2B5EF4-FFF2-40B4-BE49-F238E27FC236}">
                <a16:creationId xmlns:a16="http://schemas.microsoft.com/office/drawing/2014/main" id="{90863D8F-9429-4650-9F28-C7A990A3C924}"/>
              </a:ext>
            </a:extLst>
          </p:cNvPr>
          <p:cNvSpPr>
            <a:spLocks noGrp="1"/>
          </p:cNvSpPr>
          <p:nvPr>
            <p:ph type="body" idx="1"/>
          </p:nvPr>
        </p:nvSpPr>
        <p:spPr/>
        <p:txBody>
          <a:bodyPr/>
          <a:lstStyle/>
          <a:p>
            <a:pPr marL="114300" indent="0">
              <a:buNone/>
            </a:pPr>
            <a:r>
              <a:rPr lang="en-US" dirty="0"/>
              <a:t>#dpg-collab in slack</a:t>
            </a:r>
          </a:p>
          <a:p>
            <a:pPr marL="114300" indent="0">
              <a:buNone/>
            </a:pPr>
            <a:endParaRPr lang="en-US" dirty="0"/>
          </a:p>
          <a:p>
            <a:pPr marL="114300" indent="0">
              <a:buNone/>
            </a:pPr>
            <a:r>
              <a:rPr lang="en-US" dirty="0"/>
              <a:t>Steve Haley  </a:t>
            </a:r>
            <a:r>
              <a:rPr lang="en-US" dirty="0">
                <a:hlinkClick r:id="rId2"/>
              </a:rPr>
              <a:t>shaley@mojaloop.io</a:t>
            </a:r>
            <a:endParaRPr lang="en-US" dirty="0"/>
          </a:p>
          <a:p>
            <a:pPr marL="114300" indent="0">
              <a:buNone/>
            </a:pPr>
            <a:endParaRPr lang="en-US" dirty="0"/>
          </a:p>
          <a:p>
            <a:pPr marL="114300" indent="0">
              <a:buNone/>
            </a:pPr>
            <a:r>
              <a:rPr lang="en-US" dirty="0"/>
              <a:t>Ed Cable </a:t>
            </a:r>
            <a:r>
              <a:rPr lang="en-US" dirty="0">
                <a:hlinkClick r:id="rId3"/>
              </a:rPr>
              <a:t>edcable@mifos.org</a:t>
            </a:r>
            <a:endParaRPr lang="en-US" dirty="0"/>
          </a:p>
          <a:p>
            <a:pPr marL="114300" indent="0">
              <a:buNone/>
            </a:pPr>
            <a:endParaRPr lang="en-US" dirty="0"/>
          </a:p>
          <a:p>
            <a:pPr marL="114300" indent="0">
              <a:buNone/>
            </a:pPr>
            <a:r>
              <a:rPr lang="en-US" dirty="0"/>
              <a:t>Michael Richards  </a:t>
            </a:r>
            <a:r>
              <a:rPr lang="en-US" dirty="0">
                <a:hlinkClick r:id="rId4"/>
              </a:rPr>
              <a:t>michael.richards@modusbox.com</a:t>
            </a:r>
            <a:endParaRPr lang="en-US" dirty="0"/>
          </a:p>
          <a:p>
            <a:pPr marL="114300" indent="0">
              <a:buNone/>
            </a:pPr>
            <a:endParaRPr lang="en-US" dirty="0"/>
          </a:p>
        </p:txBody>
      </p:sp>
      <p:sp>
        <p:nvSpPr>
          <p:cNvPr id="4" name="Slide Number Placeholder 3">
            <a:extLst>
              <a:ext uri="{FF2B5EF4-FFF2-40B4-BE49-F238E27FC236}">
                <a16:creationId xmlns:a16="http://schemas.microsoft.com/office/drawing/2014/main" id="{73FC1362-E137-4CB7-A3AC-738FE17B50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Tree>
    <p:extLst>
      <p:ext uri="{BB962C8B-B14F-4D97-AF65-F5344CB8AC3E}">
        <p14:creationId xmlns:p14="http://schemas.microsoft.com/office/powerpoint/2010/main" val="22445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125a2f94e29_3_391"/>
          <p:cNvSpPr txBox="1">
            <a:spLocks noGrp="1"/>
          </p:cNvSpPr>
          <p:nvPr>
            <p:ph type="title"/>
          </p:nvPr>
        </p:nvSpPr>
        <p:spPr>
          <a:xfrm>
            <a:off x="2210019" y="6191251"/>
            <a:ext cx="18869389" cy="265112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8800"/>
              <a:buFont typeface="Arial"/>
              <a:buNone/>
            </a:pPr>
            <a:r>
              <a:rPr lang="en-US"/>
              <a:t>Thank you!</a:t>
            </a:r>
            <a:endParaRPr/>
          </a:p>
        </p:txBody>
      </p:sp>
      <p:sp>
        <p:nvSpPr>
          <p:cNvPr id="511" name="Google Shape;511;g125a2f94e29_3_391"/>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What are DPGs and DPIs?</a:t>
            </a:r>
            <a:endParaRPr dirty="0"/>
          </a:p>
        </p:txBody>
      </p:sp>
      <p:sp>
        <p:nvSpPr>
          <p:cNvPr id="197" name="Google Shape;197;g125a2f94e29_3_85"/>
          <p:cNvSpPr txBox="1">
            <a:spLocks noGrp="1"/>
          </p:cNvSpPr>
          <p:nvPr>
            <p:ph type="body" idx="1"/>
          </p:nvPr>
        </p:nvSpPr>
        <p:spPr>
          <a:xfrm>
            <a:off x="1676625" y="3651250"/>
            <a:ext cx="22710600" cy="10064700"/>
          </a:xfrm>
          <a:prstGeom prst="rect">
            <a:avLst/>
          </a:prstGeom>
          <a:noFill/>
          <a:ln>
            <a:noFill/>
          </a:ln>
        </p:spPr>
        <p:txBody>
          <a:bodyPr spcFirstLastPara="1" wrap="square" lIns="91425" tIns="45700" rIns="91425" bIns="45700" anchor="t" anchorCtr="0">
            <a:normAutofit/>
          </a:bodyPr>
          <a:lstStyle/>
          <a:p>
            <a:pPr marL="114300" indent="0" rtl="0" fontAlgn="base">
              <a:spcBef>
                <a:spcPts val="0"/>
              </a:spcBef>
              <a:spcAft>
                <a:spcPts val="0"/>
              </a:spcAft>
              <a:buSzPct val="100000"/>
              <a:buNone/>
            </a:pPr>
            <a:r>
              <a:rPr lang="en-US" sz="7200" b="0" i="0" u="none" strike="noStrike" dirty="0">
                <a:solidFill>
                  <a:srgbClr val="000000"/>
                </a:solidFill>
                <a:effectLst/>
                <a:latin typeface="Arial" panose="020B0604020202020204" pitchFamily="34" charset="0"/>
              </a:rPr>
              <a:t>DPG – Digital Public Goods</a:t>
            </a:r>
          </a:p>
          <a:p>
            <a:pPr marL="571500" lvl="1" indent="0" fontAlgn="base">
              <a:spcBef>
                <a:spcPts val="0"/>
              </a:spcBef>
              <a:buSzPct val="100000"/>
              <a:buNone/>
            </a:pPr>
            <a:r>
              <a:rPr lang="en-US" sz="4400" b="0" i="0" dirty="0">
                <a:solidFill>
                  <a:srgbClr val="212529"/>
                </a:solidFill>
                <a:effectLst/>
                <a:latin typeface="Jost"/>
              </a:rPr>
              <a:t>open-source software, open data, open AI models, open standards and open content that adhere to privacy and other applicable laws and best practices, do no harm by design, and help attain the SDGs  (Digital Public Goods Alliance)</a:t>
            </a:r>
            <a:endParaRPr lang="en-US" sz="4400" b="0" i="0" u="none" strike="noStrike" dirty="0">
              <a:solidFill>
                <a:srgbClr val="000000"/>
              </a:solidFill>
              <a:effectLst/>
              <a:latin typeface="Arial" panose="020B0604020202020204" pitchFamily="34" charset="0"/>
            </a:endParaRPr>
          </a:p>
          <a:p>
            <a:pPr marL="1200150" lvl="2" indent="-285750" fontAlgn="base">
              <a:spcBef>
                <a:spcPts val="0"/>
              </a:spcBef>
              <a:buSzPct val="100000"/>
              <a:buFont typeface="Arial" panose="020B0604020202020204" pitchFamily="34" charset="0"/>
              <a:buChar char="•"/>
            </a:pPr>
            <a:endParaRPr lang="en-US" sz="6600" dirty="0">
              <a:solidFill>
                <a:srgbClr val="000000"/>
              </a:solidFill>
              <a:latin typeface="Arial" panose="020B0604020202020204" pitchFamily="34" charset="0"/>
            </a:endParaRPr>
          </a:p>
          <a:p>
            <a:pPr marL="914400" lvl="2" indent="0" fontAlgn="base">
              <a:spcBef>
                <a:spcPts val="0"/>
              </a:spcBef>
              <a:buSzPct val="100000"/>
              <a:buNone/>
            </a:pPr>
            <a:endParaRPr lang="en-US" sz="6600" b="0" i="0" u="none" strike="noStrike" dirty="0">
              <a:solidFill>
                <a:srgbClr val="000000"/>
              </a:solidFill>
              <a:effectLst/>
              <a:latin typeface="Arial" panose="020B0604020202020204" pitchFamily="34" charset="0"/>
            </a:endParaRPr>
          </a:p>
          <a:p>
            <a:pPr marL="114300" indent="0" rtl="0" fontAlgn="base">
              <a:spcBef>
                <a:spcPts val="0"/>
              </a:spcBef>
              <a:spcAft>
                <a:spcPts val="0"/>
              </a:spcAft>
              <a:buSzPct val="100000"/>
              <a:buNone/>
            </a:pPr>
            <a:r>
              <a:rPr lang="en-US" sz="7200" b="0" i="0" u="none" strike="noStrike" dirty="0">
                <a:solidFill>
                  <a:srgbClr val="000000"/>
                </a:solidFill>
                <a:effectLst/>
                <a:latin typeface="Arial" panose="020B0604020202020204" pitchFamily="34" charset="0"/>
              </a:rPr>
              <a:t>DPI – Digital Public Infrastructure</a:t>
            </a:r>
          </a:p>
          <a:p>
            <a:pPr marL="571500" lvl="1" indent="0" fontAlgn="base">
              <a:spcBef>
                <a:spcPts val="0"/>
              </a:spcBef>
              <a:buSzPct val="100000"/>
              <a:buNone/>
            </a:pPr>
            <a:r>
              <a:rPr lang="en-US" sz="4400" b="0" i="0" u="none" strike="noStrike" dirty="0">
                <a:solidFill>
                  <a:srgbClr val="000000"/>
                </a:solidFill>
                <a:effectLst/>
                <a:latin typeface="Arial" panose="020B0604020202020204" pitchFamily="34" charset="0"/>
              </a:rPr>
              <a:t>horizontal enablers across all sectors that connect government, individuals and markets</a:t>
            </a:r>
            <a:endParaRPr sz="4400"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978146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Examples</a:t>
            </a: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pic>
        <p:nvPicPr>
          <p:cNvPr id="1026" name="Picture 2" descr="See the source image">
            <a:extLst>
              <a:ext uri="{FF2B5EF4-FFF2-40B4-BE49-F238E27FC236}">
                <a16:creationId xmlns:a16="http://schemas.microsoft.com/office/drawing/2014/main" id="{DCC44DC3-15A6-4E2B-929B-910466CE5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619" y="4857750"/>
            <a:ext cx="5573267" cy="177067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FF528647-0317-4733-B420-EAC2FFE8B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0882" y="4201207"/>
            <a:ext cx="7285410" cy="43549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E4D1113-3FFB-4486-86A9-463D9D8B1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988" y="8251371"/>
            <a:ext cx="4376057" cy="4376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HIS2 Logo">
            <a:extLst>
              <a:ext uri="{FF2B5EF4-FFF2-40B4-BE49-F238E27FC236}">
                <a16:creationId xmlns:a16="http://schemas.microsoft.com/office/drawing/2014/main" id="{AFC30870-AC34-4C34-9245-E1FB7C228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6388" y="7805057"/>
            <a:ext cx="6096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3C2EA8D-3DB1-4B65-836D-F61DD5840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12885" y="4457972"/>
            <a:ext cx="7507287" cy="267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809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Benefits of Collaboration </a:t>
            </a:r>
            <a:endParaRPr dirty="0"/>
          </a:p>
        </p:txBody>
      </p:sp>
      <p:sp>
        <p:nvSpPr>
          <p:cNvPr id="197" name="Google Shape;197;g125a2f94e29_3_85"/>
          <p:cNvSpPr txBox="1">
            <a:spLocks noGrp="1"/>
          </p:cNvSpPr>
          <p:nvPr>
            <p:ph type="body" idx="1"/>
          </p:nvPr>
        </p:nvSpPr>
        <p:spPr>
          <a:xfrm>
            <a:off x="1676625" y="3651250"/>
            <a:ext cx="22710600" cy="10064700"/>
          </a:xfrm>
          <a:prstGeom prst="rect">
            <a:avLst/>
          </a:prstGeom>
          <a:noFill/>
          <a:ln>
            <a:noFill/>
          </a:ln>
        </p:spPr>
        <p:txBody>
          <a:bodyPr spcFirstLastPara="1" wrap="square" lIns="91425" tIns="45700" rIns="91425" bIns="45700" anchor="t" anchorCtr="0">
            <a:normAutofit/>
          </a:bodyPr>
          <a:lstStyle/>
          <a:p>
            <a:pPr rtl="0" fontAlgn="base">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Joint advocacy </a:t>
            </a:r>
          </a:p>
          <a:p>
            <a:pPr marL="1200150" lvl="2" indent="-285750" fontAlgn="base">
              <a:spcBef>
                <a:spcPts val="0"/>
              </a:spcBef>
              <a:buSzPct val="100000"/>
              <a:buFont typeface="Arial" panose="020B0604020202020204" pitchFamily="34" charset="0"/>
              <a:buChar char="•"/>
            </a:pPr>
            <a:r>
              <a:rPr lang="en-US" sz="5100" b="0" i="0" u="none" strike="noStrike" dirty="0">
                <a:solidFill>
                  <a:srgbClr val="000000"/>
                </a:solidFill>
                <a:effectLst/>
                <a:latin typeface="Arial" panose="020B0604020202020204" pitchFamily="34" charset="0"/>
              </a:rPr>
              <a:t>around DPI</a:t>
            </a:r>
          </a:p>
          <a:p>
            <a:pPr marL="1200150" lvl="2" indent="-285750" fontAlgn="base">
              <a:spcBef>
                <a:spcPts val="0"/>
              </a:spcBef>
              <a:buSzPct val="100000"/>
              <a:buFont typeface="Arial" panose="020B0604020202020204" pitchFamily="34" charset="0"/>
              <a:buChar char="•"/>
            </a:pPr>
            <a:r>
              <a:rPr lang="en-US" sz="5100" b="0" i="0" u="none" strike="noStrike" dirty="0">
                <a:solidFill>
                  <a:srgbClr val="000000"/>
                </a:solidFill>
                <a:effectLst/>
                <a:latin typeface="Arial" panose="020B0604020202020204" pitchFamily="34" charset="0"/>
              </a:rPr>
              <a:t>around open source</a:t>
            </a:r>
          </a:p>
          <a:p>
            <a:pPr marL="1200150" lvl="2" indent="-285750" fontAlgn="base">
              <a:spcBef>
                <a:spcPts val="0"/>
              </a:spcBef>
              <a:buSzPct val="100000"/>
              <a:buFont typeface="Arial" panose="020B0604020202020204" pitchFamily="34" charset="0"/>
              <a:buChar char="•"/>
            </a:pPr>
            <a:r>
              <a:rPr lang="en-US" sz="5100" dirty="0">
                <a:solidFill>
                  <a:srgbClr val="000000"/>
                </a:solidFill>
                <a:latin typeface="Arial" panose="020B0604020202020204" pitchFamily="34" charset="0"/>
              </a:rPr>
              <a:t>d</a:t>
            </a:r>
            <a:r>
              <a:rPr lang="en-US" sz="5100" b="0" i="0" u="none" strike="noStrike" dirty="0">
                <a:solidFill>
                  <a:srgbClr val="000000"/>
                </a:solidFill>
                <a:effectLst/>
                <a:latin typeface="Arial" panose="020B0604020202020204" pitchFamily="34" charset="0"/>
              </a:rPr>
              <a:t>onors</a:t>
            </a:r>
          </a:p>
          <a:p>
            <a:pPr marL="1200150" lvl="2" indent="-285750" fontAlgn="base">
              <a:spcBef>
                <a:spcPts val="0"/>
              </a:spcBef>
              <a:buSzPct val="100000"/>
              <a:buFont typeface="Arial" panose="020B0604020202020204" pitchFamily="34" charset="0"/>
              <a:buChar char="•"/>
            </a:pPr>
            <a:endParaRPr lang="en-US" sz="5100" dirty="0">
              <a:solidFill>
                <a:srgbClr val="000000"/>
              </a:solidFill>
              <a:latin typeface="Arial" panose="020B0604020202020204" pitchFamily="34" charset="0"/>
            </a:endParaRPr>
          </a:p>
          <a:p>
            <a:pPr marL="914400" lvl="2" indent="0" fontAlgn="base">
              <a:spcBef>
                <a:spcPts val="0"/>
              </a:spcBef>
              <a:buSzPct val="100000"/>
              <a:buNone/>
            </a:pPr>
            <a:endParaRPr lang="en-US" sz="5100" b="0" i="0" u="none" strike="noStrike" dirty="0">
              <a:solidFill>
                <a:srgbClr val="000000"/>
              </a:solidFill>
              <a:effectLst/>
              <a:latin typeface="Arial" panose="020B0604020202020204" pitchFamily="34" charset="0"/>
            </a:endParaRPr>
          </a:p>
          <a:p>
            <a:pPr rtl="0" fontAlgn="base">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Educating governments and ecosystems about:</a:t>
            </a:r>
          </a:p>
          <a:p>
            <a:pPr marL="1200150" lvl="2" indent="-285750" fontAlgn="base">
              <a:spcBef>
                <a:spcPts val="0"/>
              </a:spcBef>
              <a:buSzPct val="100000"/>
              <a:buFont typeface="Arial" panose="020B0604020202020204" pitchFamily="34" charset="0"/>
              <a:buChar char="•"/>
            </a:pPr>
            <a:r>
              <a:rPr lang="en-US" sz="5100" b="0" i="0" u="none" strike="noStrike" dirty="0">
                <a:solidFill>
                  <a:srgbClr val="000000"/>
                </a:solidFill>
                <a:effectLst/>
                <a:latin typeface="Arial" panose="020B0604020202020204" pitchFamily="34" charset="0"/>
              </a:rPr>
              <a:t>“How” to implement and maintain DPI projects</a:t>
            </a:r>
          </a:p>
          <a:p>
            <a:pPr marL="1200150" lvl="2" indent="-285750" fontAlgn="base">
              <a:spcBef>
                <a:spcPts val="0"/>
              </a:spcBef>
              <a:buSzPct val="100000"/>
              <a:buFont typeface="Arial" panose="020B0604020202020204" pitchFamily="34" charset="0"/>
              <a:buChar char="•"/>
            </a:pPr>
            <a:r>
              <a:rPr lang="en-US" sz="5100" b="0" i="0" u="none" strike="noStrike" dirty="0">
                <a:solidFill>
                  <a:srgbClr val="000000"/>
                </a:solidFill>
                <a:effectLst/>
                <a:latin typeface="Arial" panose="020B0604020202020204" pitchFamily="34" charset="0"/>
              </a:rPr>
              <a:t>Lessons learned</a:t>
            </a:r>
          </a:p>
          <a:p>
            <a:pPr marL="1200150" lvl="2" indent="-285750" fontAlgn="base">
              <a:spcBef>
                <a:spcPts val="0"/>
              </a:spcBef>
              <a:buSzPct val="100000"/>
              <a:buFont typeface="Arial" panose="020B0604020202020204" pitchFamily="34" charset="0"/>
              <a:buChar char="•"/>
            </a:pPr>
            <a:r>
              <a:rPr lang="en-US" sz="5100" b="0" i="0" u="none" strike="noStrike" dirty="0">
                <a:solidFill>
                  <a:srgbClr val="000000"/>
                </a:solidFill>
                <a:effectLst/>
                <a:latin typeface="Arial" panose="020B0604020202020204" pitchFamily="34" charset="0"/>
              </a:rPr>
              <a:t>Reference architecture for digital societies</a:t>
            </a:r>
          </a:p>
          <a:p>
            <a:pPr marL="0" lvl="0" indent="0" algn="l" rtl="0">
              <a:lnSpc>
                <a:spcPct val="115000"/>
              </a:lnSpc>
              <a:spcBef>
                <a:spcPts val="0"/>
              </a:spcBef>
              <a:spcAft>
                <a:spcPts val="0"/>
              </a:spcAft>
              <a:buClr>
                <a:schemeClr val="dk1"/>
              </a:buClr>
              <a:buSzPts val="5600"/>
              <a:buNone/>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440653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Benefits of Collaboration (cont’d)</a:t>
            </a:r>
            <a:endParaRPr dirty="0"/>
          </a:p>
        </p:txBody>
      </p:sp>
      <p:sp>
        <p:nvSpPr>
          <p:cNvPr id="197" name="Google Shape;197;g125a2f94e29_3_85"/>
          <p:cNvSpPr txBox="1">
            <a:spLocks noGrp="1"/>
          </p:cNvSpPr>
          <p:nvPr>
            <p:ph type="body" idx="1"/>
          </p:nvPr>
        </p:nvSpPr>
        <p:spPr>
          <a:xfrm>
            <a:off x="1676625" y="3651250"/>
            <a:ext cx="22710600" cy="10064700"/>
          </a:xfrm>
          <a:prstGeom prst="rect">
            <a:avLst/>
          </a:prstGeom>
          <a:noFill/>
          <a:ln>
            <a:noFill/>
          </a:ln>
        </p:spPr>
        <p:txBody>
          <a:bodyPr spcFirstLastPara="1" wrap="square" lIns="91425" tIns="45700" rIns="91425" bIns="45700" anchor="t" anchorCtr="0">
            <a:normAutofit/>
          </a:bodyPr>
          <a:lstStyle/>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Sharing technical resources</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Ensuring interoperability across systems</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Security best practices </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Avoid duplication and (inefficient) competition</a:t>
            </a:r>
          </a:p>
          <a:p>
            <a:pPr marL="457200" lvl="0" indent="-457200" algn="l" rtl="0">
              <a:lnSpc>
                <a:spcPct val="115000"/>
              </a:lnSpc>
              <a:spcBef>
                <a:spcPts val="0"/>
              </a:spcBef>
              <a:spcAft>
                <a:spcPts val="0"/>
              </a:spcAft>
              <a:buClr>
                <a:schemeClr val="dk1"/>
              </a:buClr>
              <a:buSzPts val="5600"/>
              <a:buChar char="•"/>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Challenges of Collaboration </a:t>
            </a:r>
            <a:endParaRPr dirty="0"/>
          </a:p>
        </p:txBody>
      </p:sp>
      <p:sp>
        <p:nvSpPr>
          <p:cNvPr id="197" name="Google Shape;197;g125a2f94e29_3_85"/>
          <p:cNvSpPr txBox="1">
            <a:spLocks noGrp="1"/>
          </p:cNvSpPr>
          <p:nvPr>
            <p:ph type="body" idx="1"/>
          </p:nvPr>
        </p:nvSpPr>
        <p:spPr>
          <a:xfrm>
            <a:off x="1676625" y="3651250"/>
            <a:ext cx="22710600" cy="10064700"/>
          </a:xfrm>
          <a:prstGeom prst="rect">
            <a:avLst/>
          </a:prstGeom>
          <a:noFill/>
          <a:ln>
            <a:noFill/>
          </a:ln>
        </p:spPr>
        <p:txBody>
          <a:bodyPr spcFirstLastPara="1" wrap="square" lIns="91425" tIns="45700" rIns="91425" bIns="45700" anchor="t" anchorCtr="0">
            <a:normAutofit/>
          </a:bodyPr>
          <a:lstStyle/>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Different stages of development</a:t>
            </a:r>
          </a:p>
          <a:p>
            <a:pPr rtl="0" fontAlgn="base">
              <a:lnSpc>
                <a:spcPct val="150000"/>
              </a:lnSpc>
              <a:spcBef>
                <a:spcPts val="0"/>
              </a:spcBef>
              <a:spcAft>
                <a:spcPts val="0"/>
              </a:spcAft>
              <a:buSzPct val="100000"/>
              <a:buFont typeface="Arial" panose="020B0604020202020204" pitchFamily="34" charset="0"/>
              <a:buChar char="•"/>
            </a:pPr>
            <a:r>
              <a:rPr lang="en-US" sz="5900" dirty="0">
                <a:solidFill>
                  <a:srgbClr val="000000"/>
                </a:solidFill>
                <a:latin typeface="Arial" panose="020B0604020202020204" pitchFamily="34" charset="0"/>
              </a:rPr>
              <a:t> Different OS governance structure and implementation modality</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a:t>
            </a:r>
            <a:r>
              <a:rPr lang="en-US" sz="5900" b="0" i="0" u="none" strike="noStrike">
                <a:solidFill>
                  <a:srgbClr val="000000"/>
                </a:solidFill>
                <a:effectLst/>
                <a:latin typeface="Arial" panose="020B0604020202020204" pitchFamily="34" charset="0"/>
              </a:rPr>
              <a:t>Resource competition</a:t>
            </a:r>
            <a:endParaRPr lang="en-US" sz="5900" b="0" i="0" u="none" strike="noStrike" dirty="0">
              <a:solidFill>
                <a:srgbClr val="000000"/>
              </a:solidFill>
              <a:effectLst/>
              <a:latin typeface="Arial" panose="020B0604020202020204" pitchFamily="34" charset="0"/>
            </a:endParaRPr>
          </a:p>
          <a:p>
            <a:pPr rtl="0" fontAlgn="base">
              <a:lnSpc>
                <a:spcPct val="150000"/>
              </a:lnSpc>
              <a:spcBef>
                <a:spcPts val="0"/>
              </a:spcBef>
              <a:spcAft>
                <a:spcPts val="0"/>
              </a:spcAft>
              <a:buSzPct val="100000"/>
              <a:buFont typeface="Arial" panose="020B0604020202020204" pitchFamily="34" charset="0"/>
              <a:buChar char="•"/>
            </a:pPr>
            <a:r>
              <a:rPr lang="en-US" sz="5900" dirty="0">
                <a:solidFill>
                  <a:srgbClr val="000000"/>
                </a:solidFill>
                <a:latin typeface="Arial" panose="020B0604020202020204" pitchFamily="34" charset="0"/>
              </a:rPr>
              <a:t> Similar donor pool</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a:t>
            </a:r>
            <a:r>
              <a:rPr lang="en-US" sz="5900" dirty="0">
                <a:solidFill>
                  <a:srgbClr val="000000"/>
                </a:solidFill>
                <a:latin typeface="Arial" panose="020B0604020202020204" pitchFamily="34" charset="0"/>
              </a:rPr>
              <a:t>Cross ministry collaboration</a:t>
            </a:r>
            <a:endParaRPr lang="en-US" sz="5900" b="0" i="0" u="none" strike="noStrike" dirty="0">
              <a:solidFill>
                <a:srgbClr val="000000"/>
              </a:solidFill>
              <a:effectLst/>
              <a:latin typeface="Arial" panose="020B0604020202020204" pitchFamily="34" charset="0"/>
            </a:endParaRPr>
          </a:p>
          <a:p>
            <a:pPr marL="457200" lvl="0" indent="-457200" algn="l" rtl="0">
              <a:lnSpc>
                <a:spcPct val="115000"/>
              </a:lnSpc>
              <a:spcBef>
                <a:spcPts val="0"/>
              </a:spcBef>
              <a:spcAft>
                <a:spcPts val="0"/>
              </a:spcAft>
              <a:buClr>
                <a:schemeClr val="dk1"/>
              </a:buClr>
              <a:buSzPts val="5600"/>
              <a:buChar char="•"/>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168136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Modes of Collaboration </a:t>
            </a:r>
            <a:endParaRPr dirty="0"/>
          </a:p>
        </p:txBody>
      </p:sp>
      <p:sp>
        <p:nvSpPr>
          <p:cNvPr id="197" name="Google Shape;197;g125a2f94e29_3_85"/>
          <p:cNvSpPr txBox="1">
            <a:spLocks noGrp="1"/>
          </p:cNvSpPr>
          <p:nvPr>
            <p:ph type="body" idx="1"/>
          </p:nvPr>
        </p:nvSpPr>
        <p:spPr>
          <a:xfrm>
            <a:off x="1676625" y="3651250"/>
            <a:ext cx="22710600" cy="10064700"/>
          </a:xfrm>
          <a:prstGeom prst="rect">
            <a:avLst/>
          </a:prstGeom>
          <a:noFill/>
          <a:ln>
            <a:noFill/>
          </a:ln>
        </p:spPr>
        <p:txBody>
          <a:bodyPr spcFirstLastPara="1" wrap="square" lIns="91425" tIns="45700" rIns="91425" bIns="45700" anchor="t" anchorCtr="0">
            <a:normAutofit/>
          </a:bodyPr>
          <a:lstStyle/>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Donor level</a:t>
            </a:r>
          </a:p>
          <a:p>
            <a:pPr rtl="0" fontAlgn="base">
              <a:lnSpc>
                <a:spcPct val="150000"/>
              </a:lnSpc>
              <a:spcBef>
                <a:spcPts val="0"/>
              </a:spcBef>
              <a:spcAft>
                <a:spcPts val="0"/>
              </a:spcAft>
              <a:buSzPct val="100000"/>
              <a:buFont typeface="Arial" panose="020B0604020202020204" pitchFamily="34" charset="0"/>
              <a:buChar char="•"/>
            </a:pPr>
            <a:r>
              <a:rPr lang="en-US" sz="5900" dirty="0">
                <a:solidFill>
                  <a:srgbClr val="000000"/>
                </a:solidFill>
                <a:latin typeface="Arial" panose="020B0604020202020204" pitchFamily="34" charset="0"/>
              </a:rPr>
              <a:t> Business level</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Developer level</a:t>
            </a:r>
          </a:p>
          <a:p>
            <a:pPr rtl="0" fontAlgn="base">
              <a:lnSpc>
                <a:spcPct val="150000"/>
              </a:lnSpc>
              <a:spcBef>
                <a:spcPts val="0"/>
              </a:spcBef>
              <a:spcAft>
                <a:spcPts val="0"/>
              </a:spcAft>
              <a:buSzPct val="100000"/>
              <a:buFont typeface="Arial" panose="020B0604020202020204" pitchFamily="34" charset="0"/>
              <a:buChar char="•"/>
            </a:pPr>
            <a:r>
              <a:rPr lang="en-US" sz="5900" dirty="0">
                <a:solidFill>
                  <a:srgbClr val="000000"/>
                </a:solidFill>
                <a:latin typeface="Arial" panose="020B0604020202020204" pitchFamily="34" charset="0"/>
              </a:rPr>
              <a:t> POCs</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 Find specific markets</a:t>
            </a:r>
          </a:p>
          <a:p>
            <a:pPr marL="457200" lvl="0" indent="-457200" algn="l" rtl="0">
              <a:lnSpc>
                <a:spcPct val="115000"/>
              </a:lnSpc>
              <a:spcBef>
                <a:spcPts val="0"/>
              </a:spcBef>
              <a:spcAft>
                <a:spcPts val="0"/>
              </a:spcAft>
              <a:buClr>
                <a:schemeClr val="dk1"/>
              </a:buClr>
              <a:buSzPts val="5600"/>
              <a:buChar char="•"/>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 name="AutoShape 2" descr="Digital Public Goods Alliance">
            <a:extLst>
              <a:ext uri="{FF2B5EF4-FFF2-40B4-BE49-F238E27FC236}">
                <a16:creationId xmlns:a16="http://schemas.microsoft.com/office/drawing/2014/main" id="{3243C55D-7FD5-40C0-BF79-5A325BBAC9C4}"/>
              </a:ext>
            </a:extLst>
          </p:cNvPr>
          <p:cNvSpPr>
            <a:spLocks noChangeAspect="1" noChangeArrowheads="1"/>
          </p:cNvSpPr>
          <p:nvPr/>
        </p:nvSpPr>
        <p:spPr bwMode="auto">
          <a:xfrm>
            <a:off x="12041188" y="6705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Digital Public Goods Alliance">
            <a:extLst>
              <a:ext uri="{FF2B5EF4-FFF2-40B4-BE49-F238E27FC236}">
                <a16:creationId xmlns:a16="http://schemas.microsoft.com/office/drawing/2014/main" id="{F8F267D4-3C57-43C7-9F2D-BE048EA44AE2}"/>
              </a:ext>
            </a:extLst>
          </p:cNvPr>
          <p:cNvSpPr>
            <a:spLocks noChangeAspect="1" noChangeArrowheads="1"/>
          </p:cNvSpPr>
          <p:nvPr/>
        </p:nvSpPr>
        <p:spPr bwMode="auto">
          <a:xfrm>
            <a:off x="12193588" y="6858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See the source image">
            <a:extLst>
              <a:ext uri="{FF2B5EF4-FFF2-40B4-BE49-F238E27FC236}">
                <a16:creationId xmlns:a16="http://schemas.microsoft.com/office/drawing/2014/main" id="{00565008-3958-4C59-9976-91496B041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1988" y="3135086"/>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Digital Public Goods Alliance">
            <a:extLst>
              <a:ext uri="{FF2B5EF4-FFF2-40B4-BE49-F238E27FC236}">
                <a16:creationId xmlns:a16="http://schemas.microsoft.com/office/drawing/2014/main" id="{322B4B92-BA55-4120-9DCD-1656CF351345}"/>
              </a:ext>
            </a:extLst>
          </p:cNvPr>
          <p:cNvSpPr>
            <a:spLocks noChangeAspect="1" noChangeArrowheads="1"/>
          </p:cNvSpPr>
          <p:nvPr/>
        </p:nvSpPr>
        <p:spPr bwMode="auto">
          <a:xfrm>
            <a:off x="12345988" y="7010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4AAAA4B9-83FF-4BA5-A70B-A87C96817B1C}"/>
              </a:ext>
            </a:extLst>
          </p:cNvPr>
          <p:cNvPicPr>
            <a:picLocks noChangeAspect="1"/>
          </p:cNvPicPr>
          <p:nvPr/>
        </p:nvPicPr>
        <p:blipFill>
          <a:blip r:embed="rId4"/>
          <a:stretch>
            <a:fillRect/>
          </a:stretch>
        </p:blipFill>
        <p:spPr>
          <a:xfrm>
            <a:off x="14486474" y="7548005"/>
            <a:ext cx="5489923" cy="4020964"/>
          </a:xfrm>
          <a:prstGeom prst="rect">
            <a:avLst/>
          </a:prstGeom>
        </p:spPr>
      </p:pic>
    </p:spTree>
    <p:extLst>
      <p:ext uri="{BB962C8B-B14F-4D97-AF65-F5344CB8AC3E}">
        <p14:creationId xmlns:p14="http://schemas.microsoft.com/office/powerpoint/2010/main" val="85802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Examples</a:t>
            </a:r>
            <a:endParaRPr dirty="0"/>
          </a:p>
        </p:txBody>
      </p:sp>
      <p:sp>
        <p:nvSpPr>
          <p:cNvPr id="197" name="Google Shape;197;g125a2f94e29_3_85"/>
          <p:cNvSpPr txBox="1">
            <a:spLocks noGrp="1"/>
          </p:cNvSpPr>
          <p:nvPr>
            <p:ph type="body" idx="1"/>
          </p:nvPr>
        </p:nvSpPr>
        <p:spPr>
          <a:xfrm>
            <a:off x="1676625" y="3651250"/>
            <a:ext cx="22710600" cy="10064700"/>
          </a:xfrm>
          <a:prstGeom prst="rect">
            <a:avLst/>
          </a:prstGeom>
          <a:noFill/>
          <a:ln>
            <a:noFill/>
          </a:ln>
        </p:spPr>
        <p:txBody>
          <a:bodyPr spcFirstLastPara="1" wrap="square" lIns="91425" tIns="45700" rIns="91425" bIns="45700" anchor="t" anchorCtr="0">
            <a:normAutofit/>
          </a:bodyPr>
          <a:lstStyle/>
          <a:p>
            <a:pPr fontAlgn="base">
              <a:lnSpc>
                <a:spcPct val="150000"/>
              </a:lnSpc>
              <a:spcBef>
                <a:spcPts val="0"/>
              </a:spcBef>
              <a:buSzPct val="100000"/>
              <a:buFont typeface="Arial" panose="020B0604020202020204" pitchFamily="34" charset="0"/>
              <a:buChar char="•"/>
            </a:pPr>
            <a:r>
              <a:rPr lang="en-US" sz="5900" dirty="0">
                <a:solidFill>
                  <a:srgbClr val="000000"/>
                </a:solidFill>
                <a:latin typeface="Arial" panose="020B0604020202020204" pitchFamily="34" charset="0"/>
              </a:rPr>
              <a:t>OpenG2P – MOSIP </a:t>
            </a:r>
          </a:p>
          <a:p>
            <a:pPr rtl="0" fontAlgn="base">
              <a:lnSpc>
                <a:spcPct val="150000"/>
              </a:lnSpc>
              <a:spcBef>
                <a:spcPts val="0"/>
              </a:spcBef>
              <a:spcAft>
                <a:spcPts val="0"/>
              </a:spcAft>
              <a:buSzPct val="100000"/>
              <a:buFont typeface="Arial" panose="020B0604020202020204" pitchFamily="34" charset="0"/>
              <a:buChar char="•"/>
            </a:pPr>
            <a:r>
              <a:rPr lang="en-US" sz="5900" dirty="0" err="1">
                <a:solidFill>
                  <a:srgbClr val="000000"/>
                </a:solidFill>
                <a:latin typeface="Arial" panose="020B0604020202020204" pitchFamily="34" charset="0"/>
              </a:rPr>
              <a:t>Mojaloop</a:t>
            </a:r>
            <a:r>
              <a:rPr lang="en-US" sz="5900" dirty="0">
                <a:solidFill>
                  <a:srgbClr val="000000"/>
                </a:solidFill>
                <a:latin typeface="Arial" panose="020B0604020202020204" pitchFamily="34" charset="0"/>
              </a:rPr>
              <a:t> – MIFOS</a:t>
            </a: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a:solidFill>
                  <a:srgbClr val="000000"/>
                </a:solidFill>
                <a:effectLst/>
                <a:latin typeface="Arial" panose="020B0604020202020204" pitchFamily="34" charset="0"/>
              </a:rPr>
              <a:t>OpenG2P – </a:t>
            </a:r>
            <a:r>
              <a:rPr lang="en-US" sz="5900" b="0" i="0" u="none" strike="noStrike" dirty="0" err="1">
                <a:solidFill>
                  <a:srgbClr val="000000"/>
                </a:solidFill>
                <a:effectLst/>
                <a:latin typeface="Arial" panose="020B0604020202020204" pitchFamily="34" charset="0"/>
              </a:rPr>
              <a:t>Mojaloop</a:t>
            </a:r>
            <a:endParaRPr lang="en-US" sz="5900" b="0" i="0" u="none" strike="noStrike" dirty="0">
              <a:solidFill>
                <a:srgbClr val="000000"/>
              </a:solidFill>
              <a:effectLst/>
              <a:latin typeface="Arial" panose="020B0604020202020204" pitchFamily="34" charset="0"/>
            </a:endParaRPr>
          </a:p>
          <a:p>
            <a:pPr rtl="0" fontAlgn="base">
              <a:lnSpc>
                <a:spcPct val="150000"/>
              </a:lnSpc>
              <a:spcBef>
                <a:spcPts val="0"/>
              </a:spcBef>
              <a:spcAft>
                <a:spcPts val="0"/>
              </a:spcAft>
              <a:buSzPct val="100000"/>
              <a:buFont typeface="Arial" panose="020B0604020202020204" pitchFamily="34" charset="0"/>
              <a:buChar char="•"/>
            </a:pPr>
            <a:r>
              <a:rPr lang="en-US" sz="5900" b="0" i="0" u="none" strike="noStrike" dirty="0" err="1">
                <a:solidFill>
                  <a:srgbClr val="000000"/>
                </a:solidFill>
                <a:effectLst/>
                <a:latin typeface="Arial" panose="020B0604020202020204" pitchFamily="34" charset="0"/>
              </a:rPr>
              <a:t>Mojaloop</a:t>
            </a:r>
            <a:r>
              <a:rPr lang="en-US" sz="5900" b="0" i="0" u="none" strike="noStrike" dirty="0">
                <a:solidFill>
                  <a:srgbClr val="000000"/>
                </a:solidFill>
                <a:effectLst/>
                <a:latin typeface="Arial" panose="020B0604020202020204" pitchFamily="34" charset="0"/>
              </a:rPr>
              <a:t> – </a:t>
            </a:r>
            <a:r>
              <a:rPr lang="en-US" sz="5900" b="0" i="0" u="none" strike="noStrike" dirty="0" err="1">
                <a:solidFill>
                  <a:srgbClr val="000000"/>
                </a:solidFill>
                <a:effectLst/>
                <a:latin typeface="Arial" panose="020B0604020202020204" pitchFamily="34" charset="0"/>
              </a:rPr>
              <a:t>OpenIMIS</a:t>
            </a:r>
            <a:endParaRPr lang="en-US" sz="5900" b="0" i="0" u="none" strike="noStrike" dirty="0">
              <a:solidFill>
                <a:srgbClr val="000000"/>
              </a:solidFill>
              <a:effectLst/>
              <a:latin typeface="Arial" panose="020B0604020202020204" pitchFamily="34" charset="0"/>
            </a:endParaRPr>
          </a:p>
          <a:p>
            <a:pPr rtl="0" fontAlgn="base">
              <a:lnSpc>
                <a:spcPct val="150000"/>
              </a:lnSpc>
              <a:spcBef>
                <a:spcPts val="0"/>
              </a:spcBef>
              <a:spcAft>
                <a:spcPts val="0"/>
              </a:spcAft>
              <a:buSzPct val="100000"/>
              <a:buFont typeface="Arial" panose="020B0604020202020204" pitchFamily="34" charset="0"/>
              <a:buChar char="•"/>
            </a:pPr>
            <a:endParaRPr lang="en-US" sz="5900" dirty="0">
              <a:solidFill>
                <a:srgbClr val="000000"/>
              </a:solidFill>
              <a:latin typeface="Arial" panose="020B0604020202020204" pitchFamily="34" charset="0"/>
            </a:endParaRPr>
          </a:p>
          <a:p>
            <a:pPr marL="114300" indent="0" rtl="0" fontAlgn="base">
              <a:lnSpc>
                <a:spcPct val="150000"/>
              </a:lnSpc>
              <a:spcBef>
                <a:spcPts val="0"/>
              </a:spcBef>
              <a:spcAft>
                <a:spcPts val="0"/>
              </a:spcAft>
              <a:buSzPct val="100000"/>
              <a:buNone/>
            </a:pPr>
            <a:endParaRPr lang="en-US" sz="5900" b="0" i="0" u="none" strike="noStrike" dirty="0">
              <a:solidFill>
                <a:srgbClr val="000000"/>
              </a:solidFill>
              <a:effectLst/>
              <a:latin typeface="Arial" panose="020B0604020202020204" pitchFamily="34" charset="0"/>
            </a:endParaRPr>
          </a:p>
          <a:p>
            <a:pPr marL="457200" lvl="0" indent="-457200" algn="l" rtl="0">
              <a:lnSpc>
                <a:spcPct val="115000"/>
              </a:lnSpc>
              <a:spcBef>
                <a:spcPts val="0"/>
              </a:spcBef>
              <a:spcAft>
                <a:spcPts val="0"/>
              </a:spcAft>
              <a:buClr>
                <a:schemeClr val="dk1"/>
              </a:buClr>
              <a:buSzPts val="5600"/>
              <a:buChar char="•"/>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710589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125a2f94e29_3_85"/>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8800"/>
              <a:buFont typeface="Arial"/>
              <a:buNone/>
            </a:pPr>
            <a:r>
              <a:rPr lang="en-US" dirty="0"/>
              <a:t>Case Study - </a:t>
            </a:r>
            <a:r>
              <a:rPr lang="en-US" dirty="0" err="1"/>
              <a:t>OpenIMIS</a:t>
            </a:r>
            <a:endParaRPr dirty="0"/>
          </a:p>
        </p:txBody>
      </p:sp>
      <p:sp>
        <p:nvSpPr>
          <p:cNvPr id="197" name="Google Shape;197;g125a2f94e29_3_85"/>
          <p:cNvSpPr txBox="1">
            <a:spLocks noGrp="1"/>
          </p:cNvSpPr>
          <p:nvPr>
            <p:ph type="body" idx="1"/>
          </p:nvPr>
        </p:nvSpPr>
        <p:spPr>
          <a:xfrm>
            <a:off x="1676625" y="3618592"/>
            <a:ext cx="22710600" cy="10064700"/>
          </a:xfrm>
          <a:prstGeom prst="rect">
            <a:avLst/>
          </a:prstGeom>
          <a:noFill/>
          <a:ln>
            <a:noFill/>
          </a:ln>
        </p:spPr>
        <p:txBody>
          <a:bodyPr spcFirstLastPara="1" wrap="square" lIns="91425" tIns="45700" rIns="91425" bIns="45700" anchor="t" anchorCtr="0">
            <a:normAutofit/>
          </a:bodyPr>
          <a:lstStyle/>
          <a:p>
            <a:r>
              <a:rPr lang="en-GB" dirty="0"/>
              <a:t>The goal of </a:t>
            </a:r>
            <a:r>
              <a:rPr lang="en-GB" dirty="0" err="1"/>
              <a:t>OpenIMIS</a:t>
            </a:r>
            <a:r>
              <a:rPr lang="en-GB" dirty="0"/>
              <a:t>: “</a:t>
            </a:r>
            <a:r>
              <a:rPr lang="en-GB" b="0" i="0" dirty="0">
                <a:solidFill>
                  <a:srgbClr val="000F12"/>
                </a:solidFill>
                <a:effectLst/>
                <a:latin typeface="Metropolis Regular"/>
              </a:rPr>
              <a:t>to improve health financing operations by offering a seamless exchange of data related to patients, health service providers and payers for health care.”</a:t>
            </a:r>
          </a:p>
          <a:p>
            <a:r>
              <a:rPr lang="en-GB" dirty="0">
                <a:solidFill>
                  <a:srgbClr val="000F12"/>
                </a:solidFill>
                <a:latin typeface="Metropolis Regular"/>
              </a:rPr>
              <a:t>The Payment System interface provides a way for </a:t>
            </a:r>
            <a:r>
              <a:rPr lang="en-GB" dirty="0" err="1">
                <a:solidFill>
                  <a:srgbClr val="000F12"/>
                </a:solidFill>
                <a:latin typeface="Metropolis Regular"/>
              </a:rPr>
              <a:t>OpenIMIS</a:t>
            </a:r>
            <a:r>
              <a:rPr lang="en-GB" dirty="0">
                <a:solidFill>
                  <a:srgbClr val="000F12"/>
                </a:solidFill>
                <a:latin typeface="Metropolis Regular"/>
              </a:rPr>
              <a:t> to:</a:t>
            </a:r>
          </a:p>
          <a:p>
            <a:pPr lvl="1"/>
            <a:r>
              <a:rPr lang="en-GB" dirty="0">
                <a:solidFill>
                  <a:srgbClr val="000F12"/>
                </a:solidFill>
                <a:latin typeface="Metropolis Regular"/>
              </a:rPr>
              <a:t>Pay service providers for the work they do.</a:t>
            </a:r>
          </a:p>
          <a:p>
            <a:pPr lvl="1"/>
            <a:r>
              <a:rPr lang="en-GB" dirty="0"/>
              <a:t>Receive subscriptions from members of health care schemes.</a:t>
            </a:r>
          </a:p>
          <a:p>
            <a:pPr lvl="1"/>
            <a:r>
              <a:rPr lang="en-GB" dirty="0"/>
              <a:t>Disburse funds such as grants to beneficiaries.</a:t>
            </a:r>
          </a:p>
          <a:p>
            <a:pPr marL="114300" indent="0" rtl="0" fontAlgn="base">
              <a:lnSpc>
                <a:spcPct val="150000"/>
              </a:lnSpc>
              <a:spcBef>
                <a:spcPts val="0"/>
              </a:spcBef>
              <a:spcAft>
                <a:spcPts val="0"/>
              </a:spcAft>
              <a:buSzPct val="100000"/>
              <a:buNone/>
            </a:pPr>
            <a:endParaRPr lang="en-US" sz="5900" dirty="0">
              <a:solidFill>
                <a:srgbClr val="000000"/>
              </a:solidFill>
              <a:latin typeface="Arial" panose="020B0604020202020204" pitchFamily="34" charset="0"/>
            </a:endParaRPr>
          </a:p>
          <a:p>
            <a:pPr marL="114300" indent="0" rtl="0" fontAlgn="base">
              <a:lnSpc>
                <a:spcPct val="150000"/>
              </a:lnSpc>
              <a:spcBef>
                <a:spcPts val="0"/>
              </a:spcBef>
              <a:spcAft>
                <a:spcPts val="0"/>
              </a:spcAft>
              <a:buSzPct val="100000"/>
              <a:buNone/>
            </a:pPr>
            <a:endParaRPr lang="en-US" sz="5900" b="0" i="0" u="none" strike="noStrike" dirty="0">
              <a:solidFill>
                <a:srgbClr val="000000"/>
              </a:solidFill>
              <a:effectLst/>
              <a:latin typeface="Arial" panose="020B0604020202020204" pitchFamily="34" charset="0"/>
            </a:endParaRPr>
          </a:p>
          <a:p>
            <a:pPr marL="457200" lvl="0" indent="-457200" algn="l" rtl="0">
              <a:lnSpc>
                <a:spcPct val="115000"/>
              </a:lnSpc>
              <a:spcBef>
                <a:spcPts val="0"/>
              </a:spcBef>
              <a:spcAft>
                <a:spcPts val="0"/>
              </a:spcAft>
              <a:buClr>
                <a:schemeClr val="dk1"/>
              </a:buClr>
              <a:buSzPts val="5600"/>
              <a:buChar char="•"/>
            </a:pPr>
            <a:endParaRPr dirty="0"/>
          </a:p>
        </p:txBody>
      </p:sp>
      <p:sp>
        <p:nvSpPr>
          <p:cNvPr id="198" name="Google Shape;198;g125a2f94e29_3_85"/>
          <p:cNvSpPr txBox="1">
            <a:spLocks noGrp="1"/>
          </p:cNvSpPr>
          <p:nvPr>
            <p:ph type="sldNum" idx="12"/>
          </p:nvPr>
        </p:nvSpPr>
        <p:spPr>
          <a:xfrm>
            <a:off x="17223443"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773426010"/>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390</Words>
  <Application>Microsoft Office PowerPoint</Application>
  <PresentationFormat>Custom</PresentationFormat>
  <Paragraphs>84</Paragraphs>
  <Slides>13</Slides>
  <Notes>11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Metropolis Regular</vt:lpstr>
      <vt:lpstr>Jost</vt:lpstr>
      <vt:lpstr>Arial</vt:lpstr>
      <vt:lpstr>Calibri</vt:lpstr>
      <vt:lpstr>Office Theme</vt:lpstr>
      <vt:lpstr>Office Theme</vt:lpstr>
      <vt:lpstr>DPG Collaboration</vt:lpstr>
      <vt:lpstr>What are DPGs and DPIs?</vt:lpstr>
      <vt:lpstr>Examples</vt:lpstr>
      <vt:lpstr>Benefits of Collaboration </vt:lpstr>
      <vt:lpstr>Benefits of Collaboration (cont’d)</vt:lpstr>
      <vt:lpstr>Challenges of Collaboration </vt:lpstr>
      <vt:lpstr>Modes of Collaboration </vt:lpstr>
      <vt:lpstr>Examples</vt:lpstr>
      <vt:lpstr>Case Study - OpenIMIS</vt:lpstr>
      <vt:lpstr>Case Study - OpenIMIS</vt:lpstr>
      <vt:lpstr>PowerPoint Presentation</vt:lpstr>
      <vt:lpstr>What are some other areas?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DPG Collaboration</dc:title>
  <dc:creator>Tudor Vedeanu</dc:creator>
  <cp:lastModifiedBy>Steve Haley</cp:lastModifiedBy>
  <cp:revision>4</cp:revision>
  <dcterms:created xsi:type="dcterms:W3CDTF">2020-01-08T21:13:28Z</dcterms:created>
  <dcterms:modified xsi:type="dcterms:W3CDTF">2022-04-25T06:14:56Z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